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90" r:id="rId2"/>
    <p:sldId id="619" r:id="rId3"/>
    <p:sldId id="785" r:id="rId4"/>
    <p:sldId id="774" r:id="rId5"/>
    <p:sldId id="786" r:id="rId6"/>
    <p:sldId id="787" r:id="rId7"/>
    <p:sldId id="788" r:id="rId8"/>
    <p:sldId id="391" r:id="rId9"/>
    <p:sldId id="789" r:id="rId10"/>
    <p:sldId id="790" r:id="rId11"/>
    <p:sldId id="791" r:id="rId12"/>
    <p:sldId id="792" r:id="rId13"/>
    <p:sldId id="793" r:id="rId14"/>
    <p:sldId id="794" r:id="rId15"/>
    <p:sldId id="795" r:id="rId16"/>
    <p:sldId id="796" r:id="rId17"/>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8AEA1"/>
    <a:srgbClr val="949789"/>
    <a:srgbClr val="5F461E"/>
    <a:srgbClr val="222222"/>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3B6050-86BB-421D-B14B-151A948740B1}" v="1132" dt="2021-06-26T16:22:23.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120"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E93B6050-86BB-421D-B14B-151A948740B1}"/>
    <pc:docChg chg="undo custSel addSld delSld modSld">
      <pc:chgData name="Ed Godfrey" userId="61aa7c48ee0e3db0" providerId="LiveId" clId="{E93B6050-86BB-421D-B14B-151A948740B1}" dt="2021-06-26T16:22:36.695" v="1973" actId="47"/>
      <pc:docMkLst>
        <pc:docMk/>
      </pc:docMkLst>
      <pc:sldChg chg="addSp delSp modSp mod">
        <pc:chgData name="Ed Godfrey" userId="61aa7c48ee0e3db0" providerId="LiveId" clId="{E93B6050-86BB-421D-B14B-151A948740B1}" dt="2021-06-26T15:34:23.522" v="82" actId="14100"/>
        <pc:sldMkLst>
          <pc:docMk/>
          <pc:sldMk cId="1326308558" sldId="390"/>
        </pc:sldMkLst>
        <pc:spChg chg="mod">
          <ac:chgData name="Ed Godfrey" userId="61aa7c48ee0e3db0" providerId="LiveId" clId="{E93B6050-86BB-421D-B14B-151A948740B1}" dt="2021-06-26T15:33:57.968" v="78" actId="207"/>
          <ac:spMkLst>
            <pc:docMk/>
            <pc:sldMk cId="1326308558" sldId="390"/>
            <ac:spMk id="5" creationId="{0CAA8F06-2798-4F2A-8DC9-8E009C9AC104}"/>
          </ac:spMkLst>
        </pc:spChg>
        <pc:spChg chg="mod">
          <ac:chgData name="Ed Godfrey" userId="61aa7c48ee0e3db0" providerId="LiveId" clId="{E93B6050-86BB-421D-B14B-151A948740B1}" dt="2021-06-26T15:34:23.522" v="82" actId="14100"/>
          <ac:spMkLst>
            <pc:docMk/>
            <pc:sldMk cId="1326308558" sldId="390"/>
            <ac:spMk id="10" creationId="{8907E792-6A52-423D-88AB-395E9044D605}"/>
          </ac:spMkLst>
        </pc:spChg>
        <pc:picChg chg="add mod ord">
          <ac:chgData name="Ed Godfrey" userId="61aa7c48ee0e3db0" providerId="LiveId" clId="{E93B6050-86BB-421D-B14B-151A948740B1}" dt="2021-06-26T15:32:23.701" v="4" actId="167"/>
          <ac:picMkLst>
            <pc:docMk/>
            <pc:sldMk cId="1326308558" sldId="390"/>
            <ac:picMk id="3" creationId="{8FAB202A-9478-4513-B827-FB3110236F1A}"/>
          </ac:picMkLst>
        </pc:picChg>
        <pc:picChg chg="del">
          <ac:chgData name="Ed Godfrey" userId="61aa7c48ee0e3db0" providerId="LiveId" clId="{E93B6050-86BB-421D-B14B-151A948740B1}" dt="2021-06-26T15:31:59.418" v="0" actId="21"/>
          <ac:picMkLst>
            <pc:docMk/>
            <pc:sldMk cId="1326308558" sldId="390"/>
            <ac:picMk id="4" creationId="{7FDF6493-BDF3-4DC1-8E6B-1B3CF964B7CE}"/>
          </ac:picMkLst>
        </pc:picChg>
      </pc:sldChg>
      <pc:sldChg chg="modSp mod modAnim">
        <pc:chgData name="Ed Godfrey" userId="61aa7c48ee0e3db0" providerId="LiveId" clId="{E93B6050-86BB-421D-B14B-151A948740B1}" dt="2021-06-26T15:58:03.933" v="857" actId="115"/>
        <pc:sldMkLst>
          <pc:docMk/>
          <pc:sldMk cId="1032651326" sldId="391"/>
        </pc:sldMkLst>
        <pc:spChg chg="mod">
          <ac:chgData name="Ed Godfrey" userId="61aa7c48ee0e3db0" providerId="LiveId" clId="{E93B6050-86BB-421D-B14B-151A948740B1}" dt="2021-06-26T15:54:32.564" v="657" actId="20577"/>
          <ac:spMkLst>
            <pc:docMk/>
            <pc:sldMk cId="1032651326" sldId="391"/>
            <ac:spMk id="3" creationId="{F6C638D0-C884-48CF-BE26-27EEF100FAF2}"/>
          </ac:spMkLst>
        </pc:spChg>
        <pc:spChg chg="mod">
          <ac:chgData name="Ed Godfrey" userId="61aa7c48ee0e3db0" providerId="LiveId" clId="{E93B6050-86BB-421D-B14B-151A948740B1}" dt="2021-06-26T15:58:03.933" v="857" actId="115"/>
          <ac:spMkLst>
            <pc:docMk/>
            <pc:sldMk cId="1032651326" sldId="391"/>
            <ac:spMk id="4" creationId="{F44A4462-B43D-44EA-856F-00D077C06897}"/>
          </ac:spMkLst>
        </pc:spChg>
        <pc:spChg chg="mod">
          <ac:chgData name="Ed Godfrey" userId="61aa7c48ee0e3db0" providerId="LiveId" clId="{E93B6050-86BB-421D-B14B-151A948740B1}" dt="2021-06-26T15:54:39.957" v="700" actId="20577"/>
          <ac:spMkLst>
            <pc:docMk/>
            <pc:sldMk cId="1032651326" sldId="391"/>
            <ac:spMk id="7" creationId="{9CDE3390-1977-4303-A392-AF959282607D}"/>
          </ac:spMkLst>
        </pc:spChg>
      </pc:sldChg>
      <pc:sldChg chg="modSp mod">
        <pc:chgData name="Ed Godfrey" userId="61aa7c48ee0e3db0" providerId="LiveId" clId="{E93B6050-86BB-421D-B14B-151A948740B1}" dt="2021-06-26T15:36:26.144" v="105" actId="20577"/>
        <pc:sldMkLst>
          <pc:docMk/>
          <pc:sldMk cId="2469628081" sldId="619"/>
        </pc:sldMkLst>
        <pc:spChg chg="mod">
          <ac:chgData name="Ed Godfrey" userId="61aa7c48ee0e3db0" providerId="LiveId" clId="{E93B6050-86BB-421D-B14B-151A948740B1}" dt="2021-06-26T15:36:26.144" v="105" actId="20577"/>
          <ac:spMkLst>
            <pc:docMk/>
            <pc:sldMk cId="2469628081" sldId="619"/>
            <ac:spMk id="2" creationId="{F08A2007-B9E6-48A8-9E5E-C98EDFD53C8F}"/>
          </ac:spMkLst>
        </pc:spChg>
        <pc:spChg chg="mod">
          <ac:chgData name="Ed Godfrey" userId="61aa7c48ee0e3db0" providerId="LiveId" clId="{E93B6050-86BB-421D-B14B-151A948740B1}" dt="2021-06-26T15:35:36.517" v="93" actId="207"/>
          <ac:spMkLst>
            <pc:docMk/>
            <pc:sldMk cId="2469628081" sldId="619"/>
            <ac:spMk id="3" creationId="{F6C638D0-C884-48CF-BE26-27EEF100FAF2}"/>
          </ac:spMkLst>
        </pc:spChg>
      </pc:sldChg>
      <pc:sldChg chg="del">
        <pc:chgData name="Ed Godfrey" userId="61aa7c48ee0e3db0" providerId="LiveId" clId="{E93B6050-86BB-421D-B14B-151A948740B1}" dt="2021-06-26T16:22:33.094" v="1964" actId="47"/>
        <pc:sldMkLst>
          <pc:docMk/>
          <pc:sldMk cId="3502156412" sldId="772"/>
        </pc:sldMkLst>
      </pc:sldChg>
      <pc:sldChg chg="modSp mod">
        <pc:chgData name="Ed Godfrey" userId="61aa7c48ee0e3db0" providerId="LiveId" clId="{E93B6050-86BB-421D-B14B-151A948740B1}" dt="2021-06-26T15:40:34.740" v="137" actId="20577"/>
        <pc:sldMkLst>
          <pc:docMk/>
          <pc:sldMk cId="2221020769" sldId="774"/>
        </pc:sldMkLst>
        <pc:spChg chg="mod">
          <ac:chgData name="Ed Godfrey" userId="61aa7c48ee0e3db0" providerId="LiveId" clId="{E93B6050-86BB-421D-B14B-151A948740B1}" dt="2021-06-26T15:40:34.740" v="137" actId="20577"/>
          <ac:spMkLst>
            <pc:docMk/>
            <pc:sldMk cId="2221020769" sldId="774"/>
            <ac:spMk id="2" creationId="{F08A2007-B9E6-48A8-9E5E-C98EDFD53C8F}"/>
          </ac:spMkLst>
        </pc:spChg>
        <pc:spChg chg="mod">
          <ac:chgData name="Ed Godfrey" userId="61aa7c48ee0e3db0" providerId="LiveId" clId="{E93B6050-86BB-421D-B14B-151A948740B1}" dt="2021-06-26T15:40:14.850" v="133" actId="20577"/>
          <ac:spMkLst>
            <pc:docMk/>
            <pc:sldMk cId="2221020769" sldId="774"/>
            <ac:spMk id="3" creationId="{F6C638D0-C884-48CF-BE26-27EEF100FAF2}"/>
          </ac:spMkLst>
        </pc:spChg>
      </pc:sldChg>
      <pc:sldChg chg="del">
        <pc:chgData name="Ed Godfrey" userId="61aa7c48ee0e3db0" providerId="LiveId" clId="{E93B6050-86BB-421D-B14B-151A948740B1}" dt="2021-06-26T15:54:14.143" v="615" actId="47"/>
        <pc:sldMkLst>
          <pc:docMk/>
          <pc:sldMk cId="973562055" sldId="775"/>
        </pc:sldMkLst>
      </pc:sldChg>
      <pc:sldChg chg="del">
        <pc:chgData name="Ed Godfrey" userId="61aa7c48ee0e3db0" providerId="LiveId" clId="{E93B6050-86BB-421D-B14B-151A948740B1}" dt="2021-06-26T16:22:33.482" v="1965" actId="47"/>
        <pc:sldMkLst>
          <pc:docMk/>
          <pc:sldMk cId="457691551" sldId="776"/>
        </pc:sldMkLst>
      </pc:sldChg>
      <pc:sldChg chg="del">
        <pc:chgData name="Ed Godfrey" userId="61aa7c48ee0e3db0" providerId="LiveId" clId="{E93B6050-86BB-421D-B14B-151A948740B1}" dt="2021-06-26T16:22:33.904" v="1966" actId="47"/>
        <pc:sldMkLst>
          <pc:docMk/>
          <pc:sldMk cId="870957226" sldId="777"/>
        </pc:sldMkLst>
      </pc:sldChg>
      <pc:sldChg chg="del">
        <pc:chgData name="Ed Godfrey" userId="61aa7c48ee0e3db0" providerId="LiveId" clId="{E93B6050-86BB-421D-B14B-151A948740B1}" dt="2021-06-26T16:22:34.243" v="1967" actId="47"/>
        <pc:sldMkLst>
          <pc:docMk/>
          <pc:sldMk cId="1615042957" sldId="778"/>
        </pc:sldMkLst>
      </pc:sldChg>
      <pc:sldChg chg="del">
        <pc:chgData name="Ed Godfrey" userId="61aa7c48ee0e3db0" providerId="LiveId" clId="{E93B6050-86BB-421D-B14B-151A948740B1}" dt="2021-06-26T16:22:34.600" v="1968" actId="47"/>
        <pc:sldMkLst>
          <pc:docMk/>
          <pc:sldMk cId="1151577384" sldId="779"/>
        </pc:sldMkLst>
      </pc:sldChg>
      <pc:sldChg chg="del">
        <pc:chgData name="Ed Godfrey" userId="61aa7c48ee0e3db0" providerId="LiveId" clId="{E93B6050-86BB-421D-B14B-151A948740B1}" dt="2021-06-26T16:22:34.964" v="1969" actId="47"/>
        <pc:sldMkLst>
          <pc:docMk/>
          <pc:sldMk cId="1087437705" sldId="780"/>
        </pc:sldMkLst>
      </pc:sldChg>
      <pc:sldChg chg="del">
        <pc:chgData name="Ed Godfrey" userId="61aa7c48ee0e3db0" providerId="LiveId" clId="{E93B6050-86BB-421D-B14B-151A948740B1}" dt="2021-06-26T16:22:35.348" v="1970" actId="47"/>
        <pc:sldMkLst>
          <pc:docMk/>
          <pc:sldMk cId="752383311" sldId="781"/>
        </pc:sldMkLst>
      </pc:sldChg>
      <pc:sldChg chg="del">
        <pc:chgData name="Ed Godfrey" userId="61aa7c48ee0e3db0" providerId="LiveId" clId="{E93B6050-86BB-421D-B14B-151A948740B1}" dt="2021-06-26T16:22:35.728" v="1971" actId="47"/>
        <pc:sldMkLst>
          <pc:docMk/>
          <pc:sldMk cId="1585310381" sldId="782"/>
        </pc:sldMkLst>
      </pc:sldChg>
      <pc:sldChg chg="del">
        <pc:chgData name="Ed Godfrey" userId="61aa7c48ee0e3db0" providerId="LiveId" clId="{E93B6050-86BB-421D-B14B-151A948740B1}" dt="2021-06-26T16:22:36.119" v="1972" actId="47"/>
        <pc:sldMkLst>
          <pc:docMk/>
          <pc:sldMk cId="1242866267" sldId="783"/>
        </pc:sldMkLst>
      </pc:sldChg>
      <pc:sldChg chg="del">
        <pc:chgData name="Ed Godfrey" userId="61aa7c48ee0e3db0" providerId="LiveId" clId="{E93B6050-86BB-421D-B14B-151A948740B1}" dt="2021-06-26T16:22:36.695" v="1973" actId="47"/>
        <pc:sldMkLst>
          <pc:docMk/>
          <pc:sldMk cId="1430268238" sldId="784"/>
        </pc:sldMkLst>
      </pc:sldChg>
      <pc:sldChg chg="modSp add mod">
        <pc:chgData name="Ed Godfrey" userId="61aa7c48ee0e3db0" providerId="LiveId" clId="{E93B6050-86BB-421D-B14B-151A948740B1}" dt="2021-06-26T15:36:15.211" v="103" actId="255"/>
        <pc:sldMkLst>
          <pc:docMk/>
          <pc:sldMk cId="4083552878" sldId="785"/>
        </pc:sldMkLst>
        <pc:spChg chg="mod">
          <ac:chgData name="Ed Godfrey" userId="61aa7c48ee0e3db0" providerId="LiveId" clId="{E93B6050-86BB-421D-B14B-151A948740B1}" dt="2021-06-26T15:36:15.211" v="103" actId="255"/>
          <ac:spMkLst>
            <pc:docMk/>
            <pc:sldMk cId="4083552878" sldId="785"/>
            <ac:spMk id="2" creationId="{F08A2007-B9E6-48A8-9E5E-C98EDFD53C8F}"/>
          </ac:spMkLst>
        </pc:spChg>
        <pc:spChg chg="mod">
          <ac:chgData name="Ed Godfrey" userId="61aa7c48ee0e3db0" providerId="LiveId" clId="{E93B6050-86BB-421D-B14B-151A948740B1}" dt="2021-06-26T15:35:53.086" v="100" actId="20577"/>
          <ac:spMkLst>
            <pc:docMk/>
            <pc:sldMk cId="4083552878" sldId="785"/>
            <ac:spMk id="3" creationId="{F6C638D0-C884-48CF-BE26-27EEF100FAF2}"/>
          </ac:spMkLst>
        </pc:spChg>
      </pc:sldChg>
      <pc:sldChg chg="addSp modSp add mod setBg modAnim">
        <pc:chgData name="Ed Godfrey" userId="61aa7c48ee0e3db0" providerId="LiveId" clId="{E93B6050-86BB-421D-B14B-151A948740B1}" dt="2021-06-26T15:44:02.164" v="228"/>
        <pc:sldMkLst>
          <pc:docMk/>
          <pc:sldMk cId="1206393681" sldId="786"/>
        </pc:sldMkLst>
        <pc:spChg chg="add mod">
          <ac:chgData name="Ed Godfrey" userId="61aa7c48ee0e3db0" providerId="LiveId" clId="{E93B6050-86BB-421D-B14B-151A948740B1}" dt="2021-06-26T15:43:12.661" v="210" actId="114"/>
          <ac:spMkLst>
            <pc:docMk/>
            <pc:sldMk cId="1206393681" sldId="786"/>
            <ac:spMk id="6" creationId="{A7D11582-DED4-4F59-8687-114584CC6DFB}"/>
          </ac:spMkLst>
        </pc:spChg>
        <pc:spChg chg="mod">
          <ac:chgData name="Ed Godfrey" userId="61aa7c48ee0e3db0" providerId="LiveId" clId="{E93B6050-86BB-421D-B14B-151A948740B1}" dt="2021-06-26T15:42:02.943" v="139" actId="1076"/>
          <ac:spMkLst>
            <pc:docMk/>
            <pc:sldMk cId="1206393681" sldId="786"/>
            <ac:spMk id="10" creationId="{8907E792-6A52-423D-88AB-395E9044D605}"/>
          </ac:spMkLst>
        </pc:spChg>
      </pc:sldChg>
      <pc:sldChg chg="modSp add mod modAnim">
        <pc:chgData name="Ed Godfrey" userId="61aa7c48ee0e3db0" providerId="LiveId" clId="{E93B6050-86BB-421D-B14B-151A948740B1}" dt="2021-06-26T15:51:32.729" v="492"/>
        <pc:sldMkLst>
          <pc:docMk/>
          <pc:sldMk cId="1245685055" sldId="787"/>
        </pc:sldMkLst>
        <pc:spChg chg="mod">
          <ac:chgData name="Ed Godfrey" userId="61aa7c48ee0e3db0" providerId="LiveId" clId="{E93B6050-86BB-421D-B14B-151A948740B1}" dt="2021-06-26T15:49:59.620" v="431" actId="20577"/>
          <ac:spMkLst>
            <pc:docMk/>
            <pc:sldMk cId="1245685055" sldId="787"/>
            <ac:spMk id="2" creationId="{F08A2007-B9E6-48A8-9E5E-C98EDFD53C8F}"/>
          </ac:spMkLst>
        </pc:spChg>
        <pc:spChg chg="mod">
          <ac:chgData name="Ed Godfrey" userId="61aa7c48ee0e3db0" providerId="LiveId" clId="{E93B6050-86BB-421D-B14B-151A948740B1}" dt="2021-06-26T15:50:12.154" v="448" actId="20577"/>
          <ac:spMkLst>
            <pc:docMk/>
            <pc:sldMk cId="1245685055" sldId="787"/>
            <ac:spMk id="3" creationId="{F6C638D0-C884-48CF-BE26-27EEF100FAF2}"/>
          </ac:spMkLst>
        </pc:spChg>
      </pc:sldChg>
      <pc:sldChg chg="modSp add mod modTransition">
        <pc:chgData name="Ed Godfrey" userId="61aa7c48ee0e3db0" providerId="LiveId" clId="{E93B6050-86BB-421D-B14B-151A948740B1}" dt="2021-06-26T15:53:43.187" v="614" actId="2711"/>
        <pc:sldMkLst>
          <pc:docMk/>
          <pc:sldMk cId="326092750" sldId="788"/>
        </pc:sldMkLst>
        <pc:spChg chg="mod">
          <ac:chgData name="Ed Godfrey" userId="61aa7c48ee0e3db0" providerId="LiveId" clId="{E93B6050-86BB-421D-B14B-151A948740B1}" dt="2021-06-26T15:53:43.187" v="614" actId="2711"/>
          <ac:spMkLst>
            <pc:docMk/>
            <pc:sldMk cId="326092750" sldId="788"/>
            <ac:spMk id="2" creationId="{F08A2007-B9E6-48A8-9E5E-C98EDFD53C8F}"/>
          </ac:spMkLst>
        </pc:spChg>
        <pc:spChg chg="mod">
          <ac:chgData name="Ed Godfrey" userId="61aa7c48ee0e3db0" providerId="LiveId" clId="{E93B6050-86BB-421D-B14B-151A948740B1}" dt="2021-06-26T15:52:11.110" v="512" actId="20577"/>
          <ac:spMkLst>
            <pc:docMk/>
            <pc:sldMk cId="326092750" sldId="788"/>
            <ac:spMk id="3" creationId="{F6C638D0-C884-48CF-BE26-27EEF100FAF2}"/>
          </ac:spMkLst>
        </pc:spChg>
      </pc:sldChg>
      <pc:sldChg chg="modSp add mod">
        <pc:chgData name="Ed Godfrey" userId="61aa7c48ee0e3db0" providerId="LiveId" clId="{E93B6050-86BB-421D-B14B-151A948740B1}" dt="2021-06-26T15:59:15.215" v="882" actId="20577"/>
        <pc:sldMkLst>
          <pc:docMk/>
          <pc:sldMk cId="564561017" sldId="789"/>
        </pc:sldMkLst>
        <pc:spChg chg="mod">
          <ac:chgData name="Ed Godfrey" userId="61aa7c48ee0e3db0" providerId="LiveId" clId="{E93B6050-86BB-421D-B14B-151A948740B1}" dt="2021-06-26T15:59:02.144" v="869" actId="115"/>
          <ac:spMkLst>
            <pc:docMk/>
            <pc:sldMk cId="564561017" sldId="789"/>
            <ac:spMk id="2" creationId="{F08A2007-B9E6-48A8-9E5E-C98EDFD53C8F}"/>
          </ac:spMkLst>
        </pc:spChg>
        <pc:spChg chg="mod">
          <ac:chgData name="Ed Godfrey" userId="61aa7c48ee0e3db0" providerId="LiveId" clId="{E93B6050-86BB-421D-B14B-151A948740B1}" dt="2021-06-26T15:59:15.215" v="882" actId="20577"/>
          <ac:spMkLst>
            <pc:docMk/>
            <pc:sldMk cId="564561017" sldId="789"/>
            <ac:spMk id="3" creationId="{F6C638D0-C884-48CF-BE26-27EEF100FAF2}"/>
          </ac:spMkLst>
        </pc:spChg>
      </pc:sldChg>
      <pc:sldChg chg="modSp add mod">
        <pc:chgData name="Ed Godfrey" userId="61aa7c48ee0e3db0" providerId="LiveId" clId="{E93B6050-86BB-421D-B14B-151A948740B1}" dt="2021-06-26T16:01:01.463" v="901" actId="115"/>
        <pc:sldMkLst>
          <pc:docMk/>
          <pc:sldMk cId="1105236677" sldId="790"/>
        </pc:sldMkLst>
        <pc:spChg chg="mod">
          <ac:chgData name="Ed Godfrey" userId="61aa7c48ee0e3db0" providerId="LiveId" clId="{E93B6050-86BB-421D-B14B-151A948740B1}" dt="2021-06-26T16:01:01.463" v="901" actId="115"/>
          <ac:spMkLst>
            <pc:docMk/>
            <pc:sldMk cId="1105236677" sldId="790"/>
            <ac:spMk id="2" creationId="{F08A2007-B9E6-48A8-9E5E-C98EDFD53C8F}"/>
          </ac:spMkLst>
        </pc:spChg>
        <pc:spChg chg="mod">
          <ac:chgData name="Ed Godfrey" userId="61aa7c48ee0e3db0" providerId="LiveId" clId="{E93B6050-86BB-421D-B14B-151A948740B1}" dt="2021-06-26T16:00:58.231" v="900" actId="20577"/>
          <ac:spMkLst>
            <pc:docMk/>
            <pc:sldMk cId="1105236677" sldId="790"/>
            <ac:spMk id="3" creationId="{F6C638D0-C884-48CF-BE26-27EEF100FAF2}"/>
          </ac:spMkLst>
        </pc:spChg>
      </pc:sldChg>
      <pc:sldChg chg="addSp modSp add mod modAnim">
        <pc:chgData name="Ed Godfrey" userId="61aa7c48ee0e3db0" providerId="LiveId" clId="{E93B6050-86BB-421D-B14B-151A948740B1}" dt="2021-06-26T16:04:04.163" v="1077"/>
        <pc:sldMkLst>
          <pc:docMk/>
          <pc:sldMk cId="3578430780" sldId="791"/>
        </pc:sldMkLst>
        <pc:spChg chg="mod">
          <ac:chgData name="Ed Godfrey" userId="61aa7c48ee0e3db0" providerId="LiveId" clId="{E93B6050-86BB-421D-B14B-151A948740B1}" dt="2021-06-26T16:02:28.985" v="1001" actId="6549"/>
          <ac:spMkLst>
            <pc:docMk/>
            <pc:sldMk cId="3578430780" sldId="791"/>
            <ac:spMk id="4" creationId="{F44A4462-B43D-44EA-856F-00D077C06897}"/>
          </ac:spMkLst>
        </pc:spChg>
        <pc:spChg chg="add mod">
          <ac:chgData name="Ed Godfrey" userId="61aa7c48ee0e3db0" providerId="LiveId" clId="{E93B6050-86BB-421D-B14B-151A948740B1}" dt="2021-06-26T16:03:54.187" v="1071" actId="20577"/>
          <ac:spMkLst>
            <pc:docMk/>
            <pc:sldMk cId="3578430780" sldId="791"/>
            <ac:spMk id="5" creationId="{2E979703-D244-41E7-B1F1-EE23EF10AE4B}"/>
          </ac:spMkLst>
        </pc:spChg>
      </pc:sldChg>
      <pc:sldChg chg="modSp add modAnim">
        <pc:chgData name="Ed Godfrey" userId="61aa7c48ee0e3db0" providerId="LiveId" clId="{E93B6050-86BB-421D-B14B-151A948740B1}" dt="2021-06-26T16:07:03.673" v="1218"/>
        <pc:sldMkLst>
          <pc:docMk/>
          <pc:sldMk cId="2084762385" sldId="792"/>
        </pc:sldMkLst>
        <pc:spChg chg="mod">
          <ac:chgData name="Ed Godfrey" userId="61aa7c48ee0e3db0" providerId="LiveId" clId="{E93B6050-86BB-421D-B14B-151A948740B1}" dt="2021-06-26T16:06:55.840" v="1217" actId="6549"/>
          <ac:spMkLst>
            <pc:docMk/>
            <pc:sldMk cId="2084762385" sldId="792"/>
            <ac:spMk id="4" creationId="{F44A4462-B43D-44EA-856F-00D077C06897}"/>
          </ac:spMkLst>
        </pc:spChg>
        <pc:spChg chg="mod">
          <ac:chgData name="Ed Godfrey" userId="61aa7c48ee0e3db0" providerId="LiveId" clId="{E93B6050-86BB-421D-B14B-151A948740B1}" dt="2021-06-26T16:04:48.801" v="1092" actId="6549"/>
          <ac:spMkLst>
            <pc:docMk/>
            <pc:sldMk cId="2084762385" sldId="792"/>
            <ac:spMk id="7" creationId="{9CDE3390-1977-4303-A392-AF959282607D}"/>
          </ac:spMkLst>
        </pc:spChg>
      </pc:sldChg>
      <pc:sldChg chg="addSp modSp add mod modAnim">
        <pc:chgData name="Ed Godfrey" userId="61aa7c48ee0e3db0" providerId="LiveId" clId="{E93B6050-86BB-421D-B14B-151A948740B1}" dt="2021-06-26T16:14:50.745" v="1635"/>
        <pc:sldMkLst>
          <pc:docMk/>
          <pc:sldMk cId="1789505818" sldId="793"/>
        </pc:sldMkLst>
        <pc:spChg chg="mod">
          <ac:chgData name="Ed Godfrey" userId="61aa7c48ee0e3db0" providerId="LiveId" clId="{E93B6050-86BB-421D-B14B-151A948740B1}" dt="2021-06-26T16:12:38.315" v="1550" actId="6549"/>
          <ac:spMkLst>
            <pc:docMk/>
            <pc:sldMk cId="1789505818" sldId="793"/>
            <ac:spMk id="4" creationId="{F44A4462-B43D-44EA-856F-00D077C06897}"/>
          </ac:spMkLst>
        </pc:spChg>
        <pc:spChg chg="add mod">
          <ac:chgData name="Ed Godfrey" userId="61aa7c48ee0e3db0" providerId="LiveId" clId="{E93B6050-86BB-421D-B14B-151A948740B1}" dt="2021-06-26T16:14:45.560" v="1634" actId="20577"/>
          <ac:spMkLst>
            <pc:docMk/>
            <pc:sldMk cId="1789505818" sldId="793"/>
            <ac:spMk id="5" creationId="{72C08970-9C3C-426D-9D6A-8358F1D6161F}"/>
          </ac:spMkLst>
        </pc:spChg>
        <pc:spChg chg="mod">
          <ac:chgData name="Ed Godfrey" userId="61aa7c48ee0e3db0" providerId="LiveId" clId="{E93B6050-86BB-421D-B14B-151A948740B1}" dt="2021-06-26T16:07:53.270" v="1244" actId="313"/>
          <ac:spMkLst>
            <pc:docMk/>
            <pc:sldMk cId="1789505818" sldId="793"/>
            <ac:spMk id="7" creationId="{9CDE3390-1977-4303-A392-AF959282607D}"/>
          </ac:spMkLst>
        </pc:spChg>
      </pc:sldChg>
      <pc:sldChg chg="addSp delSp modSp add mod delAnim modAnim">
        <pc:chgData name="Ed Godfrey" userId="61aa7c48ee0e3db0" providerId="LiveId" clId="{E93B6050-86BB-421D-B14B-151A948740B1}" dt="2021-06-26T16:21:08.045" v="1932"/>
        <pc:sldMkLst>
          <pc:docMk/>
          <pc:sldMk cId="840922519" sldId="794"/>
        </pc:sldMkLst>
        <pc:spChg chg="mod">
          <ac:chgData name="Ed Godfrey" userId="61aa7c48ee0e3db0" providerId="LiveId" clId="{E93B6050-86BB-421D-B14B-151A948740B1}" dt="2021-06-26T16:17:24.605" v="1812" actId="6549"/>
          <ac:spMkLst>
            <pc:docMk/>
            <pc:sldMk cId="840922519" sldId="794"/>
            <ac:spMk id="4" creationId="{F44A4462-B43D-44EA-856F-00D077C06897}"/>
          </ac:spMkLst>
        </pc:spChg>
        <pc:spChg chg="del">
          <ac:chgData name="Ed Godfrey" userId="61aa7c48ee0e3db0" providerId="LiveId" clId="{E93B6050-86BB-421D-B14B-151A948740B1}" dt="2021-06-26T16:17:03.797" v="1654" actId="21"/>
          <ac:spMkLst>
            <pc:docMk/>
            <pc:sldMk cId="840922519" sldId="794"/>
            <ac:spMk id="5" creationId="{72C08970-9C3C-426D-9D6A-8358F1D6161F}"/>
          </ac:spMkLst>
        </pc:spChg>
        <pc:spChg chg="add mod">
          <ac:chgData name="Ed Godfrey" userId="61aa7c48ee0e3db0" providerId="LiveId" clId="{E93B6050-86BB-421D-B14B-151A948740B1}" dt="2021-06-26T16:18:54.604" v="1884" actId="123"/>
          <ac:spMkLst>
            <pc:docMk/>
            <pc:sldMk cId="840922519" sldId="794"/>
            <ac:spMk id="6" creationId="{628F3C7E-77EC-4FF4-96F0-AAD61B220457}"/>
          </ac:spMkLst>
        </pc:spChg>
        <pc:spChg chg="mod">
          <ac:chgData name="Ed Godfrey" userId="61aa7c48ee0e3db0" providerId="LiveId" clId="{E93B6050-86BB-421D-B14B-151A948740B1}" dt="2021-06-26T16:15:37.547" v="1653" actId="6549"/>
          <ac:spMkLst>
            <pc:docMk/>
            <pc:sldMk cId="840922519" sldId="794"/>
            <ac:spMk id="7" creationId="{9CDE3390-1977-4303-A392-AF959282607D}"/>
          </ac:spMkLst>
        </pc:spChg>
        <pc:spChg chg="add del mod">
          <ac:chgData name="Ed Godfrey" userId="61aa7c48ee0e3db0" providerId="LiveId" clId="{E93B6050-86BB-421D-B14B-151A948740B1}" dt="2021-06-26T16:21:02.483" v="1931" actId="21"/>
          <ac:spMkLst>
            <pc:docMk/>
            <pc:sldMk cId="840922519" sldId="794"/>
            <ac:spMk id="8" creationId="{6438D86C-EF0E-4160-90EA-BC0F54A4F855}"/>
          </ac:spMkLst>
        </pc:spChg>
      </pc:sldChg>
      <pc:sldChg chg="modSp add mod">
        <pc:chgData name="Ed Godfrey" userId="61aa7c48ee0e3db0" providerId="LiveId" clId="{E93B6050-86BB-421D-B14B-151A948740B1}" dt="2021-06-26T16:21:45.665" v="1961" actId="20577"/>
        <pc:sldMkLst>
          <pc:docMk/>
          <pc:sldMk cId="3856890994" sldId="795"/>
        </pc:sldMkLst>
        <pc:spChg chg="mod">
          <ac:chgData name="Ed Godfrey" userId="61aa7c48ee0e3db0" providerId="LiveId" clId="{E93B6050-86BB-421D-B14B-151A948740B1}" dt="2021-06-26T16:21:34.163" v="1936" actId="113"/>
          <ac:spMkLst>
            <pc:docMk/>
            <pc:sldMk cId="3856890994" sldId="795"/>
            <ac:spMk id="2" creationId="{F08A2007-B9E6-48A8-9E5E-C98EDFD53C8F}"/>
          </ac:spMkLst>
        </pc:spChg>
        <pc:spChg chg="mod">
          <ac:chgData name="Ed Godfrey" userId="61aa7c48ee0e3db0" providerId="LiveId" clId="{E93B6050-86BB-421D-B14B-151A948740B1}" dt="2021-06-26T16:21:45.665" v="1961" actId="20577"/>
          <ac:spMkLst>
            <pc:docMk/>
            <pc:sldMk cId="3856890994" sldId="795"/>
            <ac:spMk id="3" creationId="{F6C638D0-C884-48CF-BE26-27EEF100FAF2}"/>
          </ac:spMkLst>
        </pc:spChg>
      </pc:sldChg>
      <pc:sldChg chg="add modAnim">
        <pc:chgData name="Ed Godfrey" userId="61aa7c48ee0e3db0" providerId="LiveId" clId="{E93B6050-86BB-421D-B14B-151A948740B1}" dt="2021-06-26T16:22:23.390" v="1963"/>
        <pc:sldMkLst>
          <pc:docMk/>
          <pc:sldMk cId="342300293" sldId="79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6/26/2021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6/26/2021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6/26/2021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6/26/2021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6/26/2021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6/26/2021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6/26/2021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6/26/2021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6/26/2021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6/26/2021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AB202A-9478-4513-B827-FB3110236F1A}"/>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379311" y="364785"/>
            <a:ext cx="6688901" cy="400110"/>
          </a:xfrm>
          <a:prstGeom prst="rect">
            <a:avLst/>
          </a:prstGeom>
          <a:noFill/>
        </p:spPr>
        <p:txBody>
          <a:bodyPr wrap="square" rtlCol="0">
            <a:spAutoFit/>
          </a:bodyPr>
          <a:lstStyle/>
          <a:p>
            <a:r>
              <a:rPr lang="en-US" sz="2000" b="1" dirty="0">
                <a:solidFill>
                  <a:srgbClr val="98AEA1"/>
                </a:solidFill>
                <a:latin typeface="Candara" panose="020E0502030303020204" pitchFamily="34" charset="0"/>
              </a:rPr>
              <a:t>June 27, 2021</a:t>
            </a:r>
          </a:p>
        </p:txBody>
      </p:sp>
      <p:sp>
        <p:nvSpPr>
          <p:cNvPr id="10" name="TextBox 9">
            <a:extLst>
              <a:ext uri="{FF2B5EF4-FFF2-40B4-BE49-F238E27FC236}">
                <a16:creationId xmlns:a16="http://schemas.microsoft.com/office/drawing/2014/main" id="{8907E792-6A52-423D-88AB-395E9044D605}"/>
              </a:ext>
            </a:extLst>
          </p:cNvPr>
          <p:cNvSpPr txBox="1"/>
          <p:nvPr/>
        </p:nvSpPr>
        <p:spPr>
          <a:xfrm>
            <a:off x="379312" y="3091812"/>
            <a:ext cx="7766398" cy="1538883"/>
          </a:xfrm>
          <a:prstGeom prst="rect">
            <a:avLst/>
          </a:prstGeom>
          <a:noFill/>
        </p:spPr>
        <p:txBody>
          <a:bodyPr wrap="square" rtlCol="0">
            <a:spAutoFit/>
          </a:bodyPr>
          <a:lstStyle/>
          <a:p>
            <a:pPr algn="ctr"/>
            <a:r>
              <a:rPr lang="en-US" sz="5400" b="1" dirty="0">
                <a:solidFill>
                  <a:srgbClr val="98AEA1"/>
                </a:solidFill>
                <a:latin typeface="Candara" panose="020E0502030303020204" pitchFamily="34" charset="0"/>
              </a:rPr>
              <a:t>The Poverty of Prosperity</a:t>
            </a:r>
          </a:p>
          <a:p>
            <a:pPr algn="ctr"/>
            <a:r>
              <a:rPr lang="en-US" sz="4000" dirty="0">
                <a:solidFill>
                  <a:srgbClr val="98AEA1"/>
                </a:solidFill>
                <a:latin typeface="Candara" panose="020E0502030303020204" pitchFamily="34" charset="0"/>
              </a:rPr>
              <a:t>Psalm 49</a:t>
            </a:r>
          </a:p>
        </p:txBody>
      </p:sp>
    </p:spTree>
    <p:extLst>
      <p:ext uri="{BB962C8B-B14F-4D97-AF65-F5344CB8AC3E}">
        <p14:creationId xmlns:p14="http://schemas.microsoft.com/office/powerpoint/2010/main" val="1326308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Proverbs 2:6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1200329"/>
          </a:xfrm>
          <a:prstGeom prst="rect">
            <a:avLst/>
          </a:prstGeom>
          <a:noFill/>
        </p:spPr>
        <p:txBody>
          <a:bodyPr wrap="square" rtlCol="0">
            <a:spAutoFit/>
          </a:bodyPr>
          <a:lstStyle/>
          <a:p>
            <a:pPr marL="0" marR="0" algn="just">
              <a:spcBef>
                <a:spcPts val="0"/>
              </a:spcBef>
              <a:spcAft>
                <a:spcPts val="0"/>
              </a:spcAft>
            </a:pPr>
            <a:r>
              <a:rPr lang="en-US" sz="3600" b="1" i="1" dirty="0">
                <a:effectLst/>
                <a:latin typeface="Calibri" panose="020F0502020204030204" pitchFamily="34" charset="0"/>
                <a:ea typeface="Times New Roman" panose="02020603050405020304" pitchFamily="18" charset="0"/>
                <a:cs typeface="Calibri" panose="020F0502020204030204" pitchFamily="34" charset="0"/>
              </a:rPr>
              <a:t>For the LORD gives </a:t>
            </a:r>
            <a:r>
              <a:rPr lang="en-US" sz="3600" b="1" i="1" u="sng" dirty="0">
                <a:effectLst/>
                <a:latin typeface="Calibri" panose="020F0502020204030204" pitchFamily="34" charset="0"/>
                <a:ea typeface="Times New Roman" panose="02020603050405020304" pitchFamily="18" charset="0"/>
                <a:cs typeface="Calibri" panose="020F0502020204030204" pitchFamily="34" charset="0"/>
              </a:rPr>
              <a:t>wisdom</a:t>
            </a:r>
            <a:r>
              <a:rPr lang="en-US" sz="3600" b="1" i="1" dirty="0">
                <a:effectLst/>
                <a:latin typeface="Calibri" panose="020F0502020204030204" pitchFamily="34" charset="0"/>
                <a:ea typeface="Times New Roman" panose="02020603050405020304" pitchFamily="18" charset="0"/>
                <a:cs typeface="Calibri" panose="020F0502020204030204" pitchFamily="34" charset="0"/>
              </a:rPr>
              <a:t>; from His mouth come knowledge and understanding</a:t>
            </a:r>
            <a:r>
              <a:rPr lang="en-US" sz="3600" dirty="0">
                <a:effectLst/>
                <a:latin typeface="Calibri" panose="020F0502020204030204" pitchFamily="34" charset="0"/>
                <a:ea typeface="Times New Roman" panose="02020603050405020304" pitchFamily="18" charset="0"/>
                <a:cs typeface="Calibri" panose="020F0502020204030204" pitchFamily="34" charset="0"/>
              </a:rPr>
              <a:t>.</a:t>
            </a:r>
            <a:endParaRPr lang="en-US" sz="3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523667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buClr>
                <a:srgbClr val="00B0F0"/>
              </a:buClr>
              <a:buSzPct val="100000"/>
            </a:pPr>
            <a:r>
              <a:rPr lang="en-US" sz="3800" b="1" dirty="0">
                <a:solidFill>
                  <a:srgbClr val="98AEA1"/>
                </a:solidFill>
                <a:latin typeface="+mn-lt"/>
              </a:rPr>
              <a:t>The Poverty of Prosperity – Psalm 49</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584775"/>
          </a:xfrm>
          <a:prstGeom prst="rect">
            <a:avLst/>
          </a:prstGeom>
          <a:noFill/>
        </p:spPr>
        <p:txBody>
          <a:bodyPr wrap="square" rtlCol="0">
            <a:spAutoFit/>
          </a:bodyPr>
          <a:lstStyle/>
          <a:p>
            <a:pPr marL="514350" indent="-514350" algn="just">
              <a:buAutoNum type="romanUcPeriod"/>
            </a:pPr>
            <a:r>
              <a:rPr lang="en-US" sz="3200" b="1" dirty="0"/>
              <a:t>The Call (1-4)</a:t>
            </a:r>
            <a:endParaRPr lang="en-US" sz="2400" dirty="0"/>
          </a:p>
        </p:txBody>
      </p:sp>
      <p:sp>
        <p:nvSpPr>
          <p:cNvPr id="4" name="TextBox 3">
            <a:extLst>
              <a:ext uri="{FF2B5EF4-FFF2-40B4-BE49-F238E27FC236}">
                <a16:creationId xmlns:a16="http://schemas.microsoft.com/office/drawing/2014/main" id="{F44A4462-B43D-44EA-856F-00D077C06897}"/>
              </a:ext>
            </a:extLst>
          </p:cNvPr>
          <p:cNvSpPr txBox="1"/>
          <p:nvPr/>
        </p:nvSpPr>
        <p:spPr>
          <a:xfrm>
            <a:off x="279116" y="1720711"/>
            <a:ext cx="11590636" cy="1384995"/>
          </a:xfrm>
          <a:prstGeom prst="rect">
            <a:avLst/>
          </a:prstGeom>
          <a:noFill/>
        </p:spPr>
        <p:txBody>
          <a:bodyPr wrap="square" rtlCol="0">
            <a:spAutoFit/>
          </a:bodyPr>
          <a:lstStyle/>
          <a:p>
            <a:pPr marL="514350" indent="-514350" algn="just">
              <a:buFont typeface="+mj-lt"/>
              <a:buAutoNum type="alphaUcPeriod"/>
            </a:pPr>
            <a:r>
              <a:rPr lang="en-US" sz="2800" dirty="0"/>
              <a:t>The call to all people (1-2)</a:t>
            </a:r>
          </a:p>
          <a:p>
            <a:pPr marL="514350" indent="-514350" algn="just">
              <a:buFont typeface="+mj-lt"/>
              <a:buAutoNum type="alphaUcPeriod"/>
            </a:pPr>
            <a:r>
              <a:rPr lang="en-US" sz="2800" dirty="0"/>
              <a:t>The call of wisdom (3)</a:t>
            </a:r>
          </a:p>
          <a:p>
            <a:pPr marL="514350" indent="-514350" algn="just">
              <a:buFont typeface="+mj-lt"/>
              <a:buAutoNum type="alphaUcPeriod"/>
            </a:pPr>
            <a:r>
              <a:rPr lang="en-US" sz="2800" dirty="0"/>
              <a:t>The call to understand (4)</a:t>
            </a:r>
          </a:p>
        </p:txBody>
      </p:sp>
      <p:sp>
        <p:nvSpPr>
          <p:cNvPr id="5" name="TextBox 4">
            <a:extLst>
              <a:ext uri="{FF2B5EF4-FFF2-40B4-BE49-F238E27FC236}">
                <a16:creationId xmlns:a16="http://schemas.microsoft.com/office/drawing/2014/main" id="{2E979703-D244-41E7-B1F1-EE23EF10AE4B}"/>
              </a:ext>
            </a:extLst>
          </p:cNvPr>
          <p:cNvSpPr txBox="1"/>
          <p:nvPr/>
        </p:nvSpPr>
        <p:spPr>
          <a:xfrm>
            <a:off x="279116" y="3762871"/>
            <a:ext cx="11590636" cy="1815882"/>
          </a:xfrm>
          <a:prstGeom prst="rect">
            <a:avLst/>
          </a:prstGeom>
          <a:noFill/>
        </p:spPr>
        <p:txBody>
          <a:bodyPr wrap="square" rtlCol="0">
            <a:spAutoFit/>
          </a:bodyPr>
          <a:lstStyle/>
          <a:p>
            <a:pPr algn="just"/>
            <a:r>
              <a:rPr lang="en-US" sz="2800" i="1" dirty="0"/>
              <a:t>Righteous are You, O LORD, that I would plead my case with You; Indeed I would discuss matters of justice with You: Why has the way of the wicked prospered? Why are all those who deal in treachery at ease?</a:t>
            </a:r>
            <a:r>
              <a:rPr lang="en-US" sz="2800" dirty="0"/>
              <a:t> (Jeremiah 12:1)</a:t>
            </a:r>
          </a:p>
        </p:txBody>
      </p:sp>
    </p:spTree>
    <p:extLst>
      <p:ext uri="{BB962C8B-B14F-4D97-AF65-F5344CB8AC3E}">
        <p14:creationId xmlns:p14="http://schemas.microsoft.com/office/powerpoint/2010/main" val="357843078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buClr>
                <a:srgbClr val="00B0F0"/>
              </a:buClr>
              <a:buSzPct val="100000"/>
            </a:pPr>
            <a:r>
              <a:rPr lang="en-US" sz="3800" b="1" dirty="0">
                <a:solidFill>
                  <a:srgbClr val="98AEA1"/>
                </a:solidFill>
                <a:latin typeface="+mn-lt"/>
              </a:rPr>
              <a:t>The Poverty of Prosperity – Psalm 49</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584775"/>
          </a:xfrm>
          <a:prstGeom prst="rect">
            <a:avLst/>
          </a:prstGeom>
          <a:noFill/>
        </p:spPr>
        <p:txBody>
          <a:bodyPr wrap="square" rtlCol="0">
            <a:spAutoFit/>
          </a:bodyPr>
          <a:lstStyle/>
          <a:p>
            <a:pPr marL="571500" indent="-571500" algn="just">
              <a:buFont typeface="+mj-lt"/>
              <a:buAutoNum type="romanUcPeriod" startAt="2"/>
            </a:pPr>
            <a:r>
              <a:rPr lang="en-US" sz="3200" b="1" dirty="0"/>
              <a:t>The Counsel (5-12)</a:t>
            </a:r>
            <a:endParaRPr lang="en-US" sz="2400" dirty="0"/>
          </a:p>
        </p:txBody>
      </p:sp>
      <p:sp>
        <p:nvSpPr>
          <p:cNvPr id="4" name="TextBox 3">
            <a:extLst>
              <a:ext uri="{FF2B5EF4-FFF2-40B4-BE49-F238E27FC236}">
                <a16:creationId xmlns:a16="http://schemas.microsoft.com/office/drawing/2014/main" id="{F44A4462-B43D-44EA-856F-00D077C06897}"/>
              </a:ext>
            </a:extLst>
          </p:cNvPr>
          <p:cNvSpPr txBox="1"/>
          <p:nvPr/>
        </p:nvSpPr>
        <p:spPr>
          <a:xfrm>
            <a:off x="279116" y="1720711"/>
            <a:ext cx="11590636" cy="1569660"/>
          </a:xfrm>
          <a:prstGeom prst="rect">
            <a:avLst/>
          </a:prstGeom>
          <a:noFill/>
        </p:spPr>
        <p:txBody>
          <a:bodyPr wrap="square" rtlCol="0">
            <a:spAutoFit/>
          </a:bodyPr>
          <a:lstStyle/>
          <a:p>
            <a:pPr marL="342900" lvl="0" indent="-342900">
              <a:buAutoNum type="alphaUcPeriod"/>
            </a:pPr>
            <a:r>
              <a:rPr lang="en-US" sz="3200" dirty="0"/>
              <a:t>The prosperity of the wealthy wicked is brief at best and useless when it comes to fighting off death (49:5-9)</a:t>
            </a:r>
          </a:p>
          <a:p>
            <a:pPr marL="342900" indent="-342900">
              <a:buFontTx/>
              <a:buAutoNum type="alphaUcPeriod"/>
            </a:pPr>
            <a:r>
              <a:rPr lang="en-US" sz="3200" dirty="0"/>
              <a:t>The failure of wealth is certain and complete (49:10-12)</a:t>
            </a:r>
            <a:endParaRPr lang="en-US" sz="2800" dirty="0"/>
          </a:p>
        </p:txBody>
      </p:sp>
    </p:spTree>
    <p:extLst>
      <p:ext uri="{BB962C8B-B14F-4D97-AF65-F5344CB8AC3E}">
        <p14:creationId xmlns:p14="http://schemas.microsoft.com/office/powerpoint/2010/main" val="208476238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17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25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buClr>
                <a:srgbClr val="00B0F0"/>
              </a:buClr>
              <a:buSzPct val="100000"/>
            </a:pPr>
            <a:r>
              <a:rPr lang="en-US" sz="3800" b="1" dirty="0">
                <a:solidFill>
                  <a:srgbClr val="98AEA1"/>
                </a:solidFill>
                <a:latin typeface="+mn-lt"/>
              </a:rPr>
              <a:t>The Poverty of Prosperity – Psalm 49</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584775"/>
          </a:xfrm>
          <a:prstGeom prst="rect">
            <a:avLst/>
          </a:prstGeom>
          <a:noFill/>
        </p:spPr>
        <p:txBody>
          <a:bodyPr wrap="square" rtlCol="0">
            <a:spAutoFit/>
          </a:bodyPr>
          <a:lstStyle/>
          <a:p>
            <a:pPr marL="571500" indent="-571500" algn="just">
              <a:buFont typeface="+mj-lt"/>
              <a:buAutoNum type="romanUcPeriod" startAt="3"/>
            </a:pPr>
            <a:r>
              <a:rPr lang="en-US" sz="3200" b="1" dirty="0"/>
              <a:t>The Contrast (13-15)</a:t>
            </a:r>
            <a:endParaRPr lang="en-US" sz="2400" dirty="0"/>
          </a:p>
        </p:txBody>
      </p:sp>
      <p:sp>
        <p:nvSpPr>
          <p:cNvPr id="4" name="TextBox 3">
            <a:extLst>
              <a:ext uri="{FF2B5EF4-FFF2-40B4-BE49-F238E27FC236}">
                <a16:creationId xmlns:a16="http://schemas.microsoft.com/office/drawing/2014/main" id="{F44A4462-B43D-44EA-856F-00D077C06897}"/>
              </a:ext>
            </a:extLst>
          </p:cNvPr>
          <p:cNvSpPr txBox="1"/>
          <p:nvPr/>
        </p:nvSpPr>
        <p:spPr>
          <a:xfrm>
            <a:off x="279116" y="1720711"/>
            <a:ext cx="11590636" cy="1569660"/>
          </a:xfrm>
          <a:prstGeom prst="rect">
            <a:avLst/>
          </a:prstGeom>
          <a:noFill/>
        </p:spPr>
        <p:txBody>
          <a:bodyPr wrap="square" rtlCol="0">
            <a:spAutoFit/>
          </a:bodyPr>
          <a:lstStyle/>
          <a:p>
            <a:pPr marL="342900" lvl="0" indent="-342900">
              <a:buAutoNum type="alphaUcPeriod"/>
            </a:pPr>
            <a:r>
              <a:rPr lang="en-US" sz="3200" dirty="0"/>
              <a:t>The foolish never learn the lesson (13)</a:t>
            </a:r>
          </a:p>
          <a:p>
            <a:pPr marL="342900" lvl="0" indent="-342900">
              <a:buAutoNum type="alphaUcPeriod"/>
            </a:pPr>
            <a:r>
              <a:rPr lang="en-US" sz="3200" dirty="0"/>
              <a:t>The foolish find their ruinous end in Sheol (14)</a:t>
            </a:r>
          </a:p>
          <a:p>
            <a:pPr marL="342900" lvl="0" indent="-342900">
              <a:buAutoNum type="alphaUcPeriod"/>
            </a:pPr>
            <a:r>
              <a:rPr lang="en-US" sz="3200" dirty="0"/>
              <a:t>The godly look to God (15)</a:t>
            </a:r>
            <a:endParaRPr lang="en-US" sz="2800" dirty="0"/>
          </a:p>
        </p:txBody>
      </p:sp>
      <p:sp>
        <p:nvSpPr>
          <p:cNvPr id="5" name="TextBox 4">
            <a:extLst>
              <a:ext uri="{FF2B5EF4-FFF2-40B4-BE49-F238E27FC236}">
                <a16:creationId xmlns:a16="http://schemas.microsoft.com/office/drawing/2014/main" id="{72C08970-9C3C-426D-9D6A-8358F1D6161F}"/>
              </a:ext>
            </a:extLst>
          </p:cNvPr>
          <p:cNvSpPr txBox="1"/>
          <p:nvPr/>
        </p:nvSpPr>
        <p:spPr>
          <a:xfrm>
            <a:off x="279116" y="4281031"/>
            <a:ext cx="11590636" cy="1077218"/>
          </a:xfrm>
          <a:prstGeom prst="rect">
            <a:avLst/>
          </a:prstGeom>
          <a:noFill/>
        </p:spPr>
        <p:txBody>
          <a:bodyPr wrap="square" rtlCol="0">
            <a:spAutoFit/>
          </a:bodyPr>
          <a:lstStyle/>
          <a:p>
            <a:pPr lvl="0" algn="just"/>
            <a:r>
              <a:rPr lang="en-US" sz="3200" i="1" dirty="0"/>
              <a:t>“With Your counsel You will guide me, and afterward </a:t>
            </a:r>
            <a:r>
              <a:rPr lang="en-US" sz="3200" i="1" u="sng" dirty="0"/>
              <a:t>receive</a:t>
            </a:r>
            <a:r>
              <a:rPr lang="en-US" sz="3200" i="1" dirty="0"/>
              <a:t> me to glory” (Psalm 73:24).</a:t>
            </a:r>
            <a:endParaRPr lang="en-US" sz="3200" dirty="0"/>
          </a:p>
        </p:txBody>
      </p:sp>
    </p:spTree>
    <p:extLst>
      <p:ext uri="{BB962C8B-B14F-4D97-AF65-F5344CB8AC3E}">
        <p14:creationId xmlns:p14="http://schemas.microsoft.com/office/powerpoint/2010/main" val="178950581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17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25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225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225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22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buClr>
                <a:srgbClr val="00B0F0"/>
              </a:buClr>
              <a:buSzPct val="100000"/>
            </a:pPr>
            <a:r>
              <a:rPr lang="en-US" sz="3800" b="1" dirty="0">
                <a:solidFill>
                  <a:srgbClr val="98AEA1"/>
                </a:solidFill>
                <a:latin typeface="+mn-lt"/>
              </a:rPr>
              <a:t>The Poverty of Prosperity – Psalm 49</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584775"/>
          </a:xfrm>
          <a:prstGeom prst="rect">
            <a:avLst/>
          </a:prstGeom>
          <a:noFill/>
        </p:spPr>
        <p:txBody>
          <a:bodyPr wrap="square" rtlCol="0">
            <a:spAutoFit/>
          </a:bodyPr>
          <a:lstStyle/>
          <a:p>
            <a:pPr marL="571500" indent="-571500" algn="just">
              <a:buFont typeface="+mj-lt"/>
              <a:buAutoNum type="romanUcPeriod" startAt="4"/>
            </a:pPr>
            <a:r>
              <a:rPr lang="en-US" sz="3200" b="1" dirty="0"/>
              <a:t>The Caution (16-20)</a:t>
            </a:r>
            <a:endParaRPr lang="en-US" sz="2400" dirty="0"/>
          </a:p>
        </p:txBody>
      </p:sp>
      <p:sp>
        <p:nvSpPr>
          <p:cNvPr id="4" name="TextBox 3">
            <a:extLst>
              <a:ext uri="{FF2B5EF4-FFF2-40B4-BE49-F238E27FC236}">
                <a16:creationId xmlns:a16="http://schemas.microsoft.com/office/drawing/2014/main" id="{F44A4462-B43D-44EA-856F-00D077C06897}"/>
              </a:ext>
            </a:extLst>
          </p:cNvPr>
          <p:cNvSpPr txBox="1"/>
          <p:nvPr/>
        </p:nvSpPr>
        <p:spPr>
          <a:xfrm>
            <a:off x="279116" y="1720711"/>
            <a:ext cx="11590636" cy="584775"/>
          </a:xfrm>
          <a:prstGeom prst="rect">
            <a:avLst/>
          </a:prstGeom>
          <a:noFill/>
        </p:spPr>
        <p:txBody>
          <a:bodyPr wrap="square" rtlCol="0">
            <a:spAutoFit/>
          </a:bodyPr>
          <a:lstStyle/>
          <a:p>
            <a:pPr marL="342900" lvl="0" indent="-342900">
              <a:buAutoNum type="alphaUcPeriod"/>
            </a:pPr>
            <a:r>
              <a:rPr lang="en-US" sz="3200" dirty="0"/>
              <a:t>Do not fear the wicked wealthy (16)</a:t>
            </a:r>
            <a:endParaRPr lang="en-US" sz="2800" dirty="0"/>
          </a:p>
        </p:txBody>
      </p:sp>
      <p:sp>
        <p:nvSpPr>
          <p:cNvPr id="6" name="TextBox 5">
            <a:extLst>
              <a:ext uri="{FF2B5EF4-FFF2-40B4-BE49-F238E27FC236}">
                <a16:creationId xmlns:a16="http://schemas.microsoft.com/office/drawing/2014/main" id="{628F3C7E-77EC-4FF4-96F0-AAD61B220457}"/>
              </a:ext>
            </a:extLst>
          </p:cNvPr>
          <p:cNvSpPr txBox="1"/>
          <p:nvPr/>
        </p:nvSpPr>
        <p:spPr>
          <a:xfrm>
            <a:off x="299436" y="2594471"/>
            <a:ext cx="11590636" cy="1384995"/>
          </a:xfrm>
          <a:prstGeom prst="rect">
            <a:avLst/>
          </a:prstGeom>
          <a:noFill/>
        </p:spPr>
        <p:txBody>
          <a:bodyPr wrap="square" rtlCol="0">
            <a:spAutoFit/>
          </a:bodyPr>
          <a:lstStyle/>
          <a:p>
            <a:pPr lvl="0" algn="just"/>
            <a:r>
              <a:rPr lang="en-US" sz="2800" dirty="0"/>
              <a:t>“</a:t>
            </a:r>
            <a:r>
              <a:rPr lang="en-US" sz="2800" i="1" dirty="0"/>
              <a:t>Resolved, to think much, on all occasions, of my dying, and of the common circumstances which attend death.”</a:t>
            </a:r>
            <a:r>
              <a:rPr lang="en-US" sz="2800" dirty="0"/>
              <a:t>  (Resolutions of Edwards, #9).</a:t>
            </a:r>
          </a:p>
        </p:txBody>
      </p:sp>
    </p:spTree>
    <p:extLst>
      <p:ext uri="{BB962C8B-B14F-4D97-AF65-F5344CB8AC3E}">
        <p14:creationId xmlns:p14="http://schemas.microsoft.com/office/powerpoint/2010/main" val="84092251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17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25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22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Matthew 6:19-21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3416320"/>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19 Do not store up for yourselves treasures on earth, where moth and rust destroy, and where thieves break in and steal. 20 But store up for yourselves treasures in heaven, where neither moth nor rust destroys, and where thieves do not break in or steal; 21 for where your treasure is, there your heart will be also.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689099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AB202A-9478-4513-B827-FB3110236F1A}"/>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379311" y="364785"/>
            <a:ext cx="6688901" cy="400110"/>
          </a:xfrm>
          <a:prstGeom prst="rect">
            <a:avLst/>
          </a:prstGeom>
          <a:noFill/>
        </p:spPr>
        <p:txBody>
          <a:bodyPr wrap="square" rtlCol="0">
            <a:spAutoFit/>
          </a:bodyPr>
          <a:lstStyle/>
          <a:p>
            <a:r>
              <a:rPr lang="en-US" sz="2000" b="1" dirty="0">
                <a:solidFill>
                  <a:srgbClr val="98AEA1"/>
                </a:solidFill>
                <a:latin typeface="Candara" panose="020E0502030303020204" pitchFamily="34" charset="0"/>
              </a:rPr>
              <a:t>June 27, 2021</a:t>
            </a:r>
          </a:p>
        </p:txBody>
      </p:sp>
      <p:sp>
        <p:nvSpPr>
          <p:cNvPr id="10" name="TextBox 9">
            <a:extLst>
              <a:ext uri="{FF2B5EF4-FFF2-40B4-BE49-F238E27FC236}">
                <a16:creationId xmlns:a16="http://schemas.microsoft.com/office/drawing/2014/main" id="{8907E792-6A52-423D-88AB-395E9044D605}"/>
              </a:ext>
            </a:extLst>
          </p:cNvPr>
          <p:cNvSpPr txBox="1"/>
          <p:nvPr/>
        </p:nvSpPr>
        <p:spPr>
          <a:xfrm>
            <a:off x="0" y="1690850"/>
            <a:ext cx="7766398" cy="1538883"/>
          </a:xfrm>
          <a:prstGeom prst="rect">
            <a:avLst/>
          </a:prstGeom>
          <a:noFill/>
        </p:spPr>
        <p:txBody>
          <a:bodyPr wrap="square" rtlCol="0">
            <a:spAutoFit/>
          </a:bodyPr>
          <a:lstStyle/>
          <a:p>
            <a:pPr algn="ctr"/>
            <a:r>
              <a:rPr lang="en-US" sz="5400" b="1" dirty="0">
                <a:solidFill>
                  <a:srgbClr val="98AEA1"/>
                </a:solidFill>
                <a:latin typeface="Candara" panose="020E0502030303020204" pitchFamily="34" charset="0"/>
              </a:rPr>
              <a:t>The Poverty of Prosperity</a:t>
            </a:r>
          </a:p>
          <a:p>
            <a:pPr algn="ctr"/>
            <a:r>
              <a:rPr lang="en-US" sz="4000" dirty="0">
                <a:solidFill>
                  <a:srgbClr val="98AEA1"/>
                </a:solidFill>
                <a:latin typeface="Candara" panose="020E0502030303020204" pitchFamily="34" charset="0"/>
              </a:rPr>
              <a:t>Psalm 49</a:t>
            </a:r>
          </a:p>
        </p:txBody>
      </p:sp>
      <p:sp>
        <p:nvSpPr>
          <p:cNvPr id="6" name="TextBox 5">
            <a:extLst>
              <a:ext uri="{FF2B5EF4-FFF2-40B4-BE49-F238E27FC236}">
                <a16:creationId xmlns:a16="http://schemas.microsoft.com/office/drawing/2014/main" id="{A7D11582-DED4-4F59-8687-114584CC6DFB}"/>
              </a:ext>
            </a:extLst>
          </p:cNvPr>
          <p:cNvSpPr txBox="1"/>
          <p:nvPr/>
        </p:nvSpPr>
        <p:spPr>
          <a:xfrm>
            <a:off x="211123" y="3403604"/>
            <a:ext cx="7766398" cy="2554545"/>
          </a:xfrm>
          <a:prstGeom prst="rect">
            <a:avLst/>
          </a:prstGeom>
          <a:noFill/>
        </p:spPr>
        <p:txBody>
          <a:bodyPr wrap="square" rtlCol="0">
            <a:spAutoFit/>
          </a:bodyPr>
          <a:lstStyle/>
          <a:p>
            <a:pPr algn="ctr"/>
            <a:r>
              <a:rPr lang="en-US" sz="3200" dirty="0">
                <a:solidFill>
                  <a:srgbClr val="98AEA1"/>
                </a:solidFill>
                <a:effectLst/>
                <a:latin typeface="Abadi" panose="020B0604020104020204" pitchFamily="34" charset="0"/>
                <a:ea typeface="Times New Roman" panose="02020603050405020304" pitchFamily="18" charset="0"/>
                <a:cs typeface="Calibri" panose="020F0502020204030204" pitchFamily="34" charset="0"/>
              </a:rPr>
              <a:t>The big idea:</a:t>
            </a:r>
          </a:p>
          <a:p>
            <a:pPr algn="ctr"/>
            <a:r>
              <a:rPr lang="en-US" sz="3200" b="1" i="1" dirty="0">
                <a:solidFill>
                  <a:srgbClr val="98AEA1"/>
                </a:solidFill>
                <a:effectLst/>
                <a:latin typeface="Abadi" panose="020B0604020104020204" pitchFamily="34" charset="0"/>
                <a:ea typeface="Times New Roman" panose="02020603050405020304" pitchFamily="18" charset="0"/>
                <a:cs typeface="Calibri" panose="020F0502020204030204" pitchFamily="34" charset="0"/>
              </a:rPr>
              <a:t>Because death is certainty for us all; our focus in life is not to be on temporary things like riches and fame, but upon eternity with God. </a:t>
            </a:r>
            <a:endParaRPr lang="en-US" sz="3200" i="1" dirty="0">
              <a:solidFill>
                <a:srgbClr val="98AEA1"/>
              </a:solidFill>
              <a:latin typeface="Abadi" panose="020B0604020104020204" pitchFamily="34" charset="0"/>
            </a:endParaRPr>
          </a:p>
        </p:txBody>
      </p:sp>
    </p:spTree>
    <p:extLst>
      <p:ext uri="{BB962C8B-B14F-4D97-AF65-F5344CB8AC3E}">
        <p14:creationId xmlns:p14="http://schemas.microsoft.com/office/powerpoint/2010/main" val="342300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Psalm 49:1-10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5293757"/>
          </a:xfrm>
          <a:prstGeom prst="rect">
            <a:avLst/>
          </a:prstGeom>
          <a:noFill/>
        </p:spPr>
        <p:txBody>
          <a:bodyPr wrap="square" rtlCol="0">
            <a:spAutoFit/>
          </a:bodyPr>
          <a:lstStyle/>
          <a:p>
            <a:pPr marL="0" marR="0" algn="ctr">
              <a:spcBef>
                <a:spcPts val="0"/>
              </a:spcBef>
              <a:spcAft>
                <a:spcPts val="0"/>
              </a:spcAft>
            </a:pPr>
            <a:r>
              <a:rPr lang="en-US" sz="3000" i="1" dirty="0">
                <a:effectLst/>
                <a:latin typeface="Calibri" panose="020F0502020204030204" pitchFamily="34" charset="0"/>
                <a:ea typeface="Calibri" panose="020F0502020204030204" pitchFamily="34" charset="0"/>
                <a:cs typeface="Times New Roman" panose="02020603050405020304" pitchFamily="18" charset="0"/>
              </a:rPr>
              <a:t>For the choir director. A Psalm of the sons of Korah. </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1 Hear this, all peoples; Give ear, all inhabitants of the world, 2 Both low and high, Rich and poor together. 3 My mouth will speak wisdom, And the meditation of my heart will be understanding. 4 I will incline my ear to a proverb; I will express my riddle on the harp. 5 Why should I fear in days of adversity, When the iniquity of my foes surrounds me, 6 Even those who trust in their wealth And boast in the abundance of their riches? 7 No man can by any means redeem his brother Or give to God a ransom for him —  8 For the redemption of his soul is costly, And he should cease trying forever —  9 That he should live on eternally, That he should not undergo decay. 10 For he sees that even wise men die; The stupid and the senseless alike perish And leave their wealth to others.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9628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Psalm 49:11-20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6124754"/>
          </a:xfrm>
          <a:prstGeom prst="rect">
            <a:avLst/>
          </a:prstGeom>
          <a:noFill/>
        </p:spPr>
        <p:txBody>
          <a:bodyPr wrap="square" rtlCol="0">
            <a:spAutoFit/>
          </a:bodyPr>
          <a:lstStyle/>
          <a:p>
            <a:pPr marL="0" marR="0" algn="just">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11 Their inner thought is that their houses are forever And their dwelling places to all generations; They have called their lands after their own names. 12 But man in his pomp will not endure; He is like the beasts that perish. 13 This is the way of those who are foolish, And of those after them who approve their words. Selah. 14 As sheep they are appointed for Sheol; Death shall be their shepherd; And the upright shall rule over them in the morning, And their form shall be for Sheol to consume So that they have no habitation. 15 But God will redeem my soul from the power of Sheol, For He will receive me. Selah. 16 Do not be afraid when a man becomes rich, When the glory of his house is increased; 17 For when he dies he will carry nothing away; His glory will not descend after him. 18 Though while he lives he congratulates himself — And though men praise you when you do well for yourself —  19 He shall go to the generation of his fathers; They will never see the light. 20 Man in his pomp, yet without understanding, Is like the beasts that perish.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355287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Thomas Fuller (1608-1661)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1323439"/>
          </a:xfrm>
          <a:prstGeom prst="rect">
            <a:avLst/>
          </a:prstGeom>
          <a:noFill/>
        </p:spPr>
        <p:txBody>
          <a:bodyPr wrap="square" rtlCol="0">
            <a:spAutoFit/>
          </a:bodyPr>
          <a:lstStyle/>
          <a:p>
            <a:pPr algn="ctr"/>
            <a:r>
              <a:rPr lang="en-US" sz="4000" i="1" dirty="0">
                <a:effectLst/>
                <a:ea typeface="Times New Roman" panose="02020603050405020304" pitchFamily="18" charset="0"/>
                <a:cs typeface="Calibri" panose="020F0502020204030204" pitchFamily="34" charset="0"/>
              </a:rPr>
              <a:t>“Riches may leave us while we live;</a:t>
            </a:r>
          </a:p>
          <a:p>
            <a:pPr algn="ctr"/>
            <a:r>
              <a:rPr lang="en-US" sz="4000" i="1" dirty="0">
                <a:effectLst/>
                <a:ea typeface="Times New Roman" panose="02020603050405020304" pitchFamily="18" charset="0"/>
                <a:cs typeface="Calibri" panose="020F0502020204030204" pitchFamily="34" charset="0"/>
              </a:rPr>
              <a:t>we must leave them when we die.”</a:t>
            </a:r>
            <a:r>
              <a:rPr lang="en-US" sz="4000" dirty="0">
                <a:effectLst/>
                <a:ea typeface="Times New Roman" panose="02020603050405020304" pitchFamily="18" charset="0"/>
                <a:cs typeface="Calibri" panose="020F0502020204030204" pitchFamily="34" charset="0"/>
              </a:rPr>
              <a:t> </a:t>
            </a:r>
            <a:endParaRPr lang="en-US" sz="4000" i="1" dirty="0">
              <a:cs typeface="Calibri" panose="020F0502020204030204" pitchFamily="34" charset="0"/>
            </a:endParaRPr>
          </a:p>
        </p:txBody>
      </p:sp>
    </p:spTree>
    <p:extLst>
      <p:ext uri="{BB962C8B-B14F-4D97-AF65-F5344CB8AC3E}">
        <p14:creationId xmlns:p14="http://schemas.microsoft.com/office/powerpoint/2010/main" val="222102076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AB202A-9478-4513-B827-FB3110236F1A}"/>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379311" y="364785"/>
            <a:ext cx="6688901" cy="400110"/>
          </a:xfrm>
          <a:prstGeom prst="rect">
            <a:avLst/>
          </a:prstGeom>
          <a:noFill/>
        </p:spPr>
        <p:txBody>
          <a:bodyPr wrap="square" rtlCol="0">
            <a:spAutoFit/>
          </a:bodyPr>
          <a:lstStyle/>
          <a:p>
            <a:r>
              <a:rPr lang="en-US" sz="2000" b="1" dirty="0">
                <a:solidFill>
                  <a:srgbClr val="98AEA1"/>
                </a:solidFill>
                <a:latin typeface="Candara" panose="020E0502030303020204" pitchFamily="34" charset="0"/>
              </a:rPr>
              <a:t>June 27, 2021</a:t>
            </a:r>
          </a:p>
        </p:txBody>
      </p:sp>
      <p:sp>
        <p:nvSpPr>
          <p:cNvPr id="10" name="TextBox 9">
            <a:extLst>
              <a:ext uri="{FF2B5EF4-FFF2-40B4-BE49-F238E27FC236}">
                <a16:creationId xmlns:a16="http://schemas.microsoft.com/office/drawing/2014/main" id="{8907E792-6A52-423D-88AB-395E9044D605}"/>
              </a:ext>
            </a:extLst>
          </p:cNvPr>
          <p:cNvSpPr txBox="1"/>
          <p:nvPr/>
        </p:nvSpPr>
        <p:spPr>
          <a:xfrm>
            <a:off x="0" y="1690850"/>
            <a:ext cx="7766398" cy="1538883"/>
          </a:xfrm>
          <a:prstGeom prst="rect">
            <a:avLst/>
          </a:prstGeom>
          <a:noFill/>
        </p:spPr>
        <p:txBody>
          <a:bodyPr wrap="square" rtlCol="0">
            <a:spAutoFit/>
          </a:bodyPr>
          <a:lstStyle/>
          <a:p>
            <a:pPr algn="ctr"/>
            <a:r>
              <a:rPr lang="en-US" sz="5400" b="1" dirty="0">
                <a:solidFill>
                  <a:srgbClr val="98AEA1"/>
                </a:solidFill>
                <a:latin typeface="Candara" panose="020E0502030303020204" pitchFamily="34" charset="0"/>
              </a:rPr>
              <a:t>The Poverty of Prosperity</a:t>
            </a:r>
          </a:p>
          <a:p>
            <a:pPr algn="ctr"/>
            <a:r>
              <a:rPr lang="en-US" sz="4000" dirty="0">
                <a:solidFill>
                  <a:srgbClr val="98AEA1"/>
                </a:solidFill>
                <a:latin typeface="Candara" panose="020E0502030303020204" pitchFamily="34" charset="0"/>
              </a:rPr>
              <a:t>Psalm 49</a:t>
            </a:r>
          </a:p>
        </p:txBody>
      </p:sp>
      <p:sp>
        <p:nvSpPr>
          <p:cNvPr id="6" name="TextBox 5">
            <a:extLst>
              <a:ext uri="{FF2B5EF4-FFF2-40B4-BE49-F238E27FC236}">
                <a16:creationId xmlns:a16="http://schemas.microsoft.com/office/drawing/2014/main" id="{A7D11582-DED4-4F59-8687-114584CC6DFB}"/>
              </a:ext>
            </a:extLst>
          </p:cNvPr>
          <p:cNvSpPr txBox="1"/>
          <p:nvPr/>
        </p:nvSpPr>
        <p:spPr>
          <a:xfrm>
            <a:off x="211123" y="3403604"/>
            <a:ext cx="7766398" cy="2554545"/>
          </a:xfrm>
          <a:prstGeom prst="rect">
            <a:avLst/>
          </a:prstGeom>
          <a:noFill/>
        </p:spPr>
        <p:txBody>
          <a:bodyPr wrap="square" rtlCol="0">
            <a:spAutoFit/>
          </a:bodyPr>
          <a:lstStyle/>
          <a:p>
            <a:pPr algn="ctr"/>
            <a:r>
              <a:rPr lang="en-US" sz="3200" dirty="0">
                <a:solidFill>
                  <a:srgbClr val="98AEA1"/>
                </a:solidFill>
                <a:effectLst/>
                <a:latin typeface="Abadi" panose="020B0604020104020204" pitchFamily="34" charset="0"/>
                <a:ea typeface="Times New Roman" panose="02020603050405020304" pitchFamily="18" charset="0"/>
                <a:cs typeface="Calibri" panose="020F0502020204030204" pitchFamily="34" charset="0"/>
              </a:rPr>
              <a:t>The big idea:</a:t>
            </a:r>
          </a:p>
          <a:p>
            <a:pPr algn="ctr"/>
            <a:r>
              <a:rPr lang="en-US" sz="3200" b="1" i="1" dirty="0">
                <a:solidFill>
                  <a:srgbClr val="98AEA1"/>
                </a:solidFill>
                <a:effectLst/>
                <a:latin typeface="Abadi" panose="020B0604020104020204" pitchFamily="34" charset="0"/>
                <a:ea typeface="Times New Roman" panose="02020603050405020304" pitchFamily="18" charset="0"/>
                <a:cs typeface="Calibri" panose="020F0502020204030204" pitchFamily="34" charset="0"/>
              </a:rPr>
              <a:t>Because death is certainty for us all; our focus in life is not to be on temporary things like riches and fame, but upon eternity with God. </a:t>
            </a:r>
            <a:endParaRPr lang="en-US" sz="3200" i="1" dirty="0">
              <a:solidFill>
                <a:srgbClr val="98AEA1"/>
              </a:solidFill>
              <a:latin typeface="Abadi" panose="020B0604020104020204" pitchFamily="34" charset="0"/>
            </a:endParaRPr>
          </a:p>
        </p:txBody>
      </p:sp>
    </p:spTree>
    <p:extLst>
      <p:ext uri="{BB962C8B-B14F-4D97-AF65-F5344CB8AC3E}">
        <p14:creationId xmlns:p14="http://schemas.microsoft.com/office/powerpoint/2010/main" val="120639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25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Luke 12:15, 19-21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5509200"/>
          </a:xfrm>
          <a:prstGeom prst="rect">
            <a:avLst/>
          </a:prstGeom>
          <a:noFill/>
        </p:spPr>
        <p:txBody>
          <a:bodyPr wrap="square" rtlCol="0">
            <a:spAutoFit/>
          </a:bodyPr>
          <a:lstStyle/>
          <a:p>
            <a:pPr marL="0" marR="0" algn="just">
              <a:spcBef>
                <a:spcPts val="0"/>
              </a:spcBef>
              <a:spcAft>
                <a:spcPts val="0"/>
              </a:spcAft>
            </a:pPr>
            <a:r>
              <a:rPr lang="en-US" sz="2800" b="1" i="1" dirty="0">
                <a:effectLst/>
                <a:latin typeface="Calibri" panose="020F0502020204030204" pitchFamily="34" charset="0"/>
                <a:ea typeface="Times New Roman" panose="02020603050405020304" pitchFamily="18" charset="0"/>
                <a:cs typeface="Calibri" panose="020F0502020204030204" pitchFamily="34" charset="0"/>
              </a:rPr>
              <a:t>Luke 12:15</a:t>
            </a:r>
          </a:p>
          <a:p>
            <a:pPr marL="0" marR="0" algn="just">
              <a:spcBef>
                <a:spcPts val="0"/>
              </a:spcBef>
              <a:spcAft>
                <a:spcPts val="0"/>
              </a:spcAft>
            </a:pPr>
            <a:r>
              <a:rPr lang="en-US" sz="2800" b="1" i="1" dirty="0">
                <a:effectLst/>
                <a:latin typeface="Calibri" panose="020F0502020204030204" pitchFamily="34" charset="0"/>
                <a:ea typeface="Times New Roman" panose="02020603050405020304" pitchFamily="18" charset="0"/>
                <a:cs typeface="Calibri" panose="020F0502020204030204" pitchFamily="34" charset="0"/>
              </a:rPr>
              <a:t>15 Then [Jesus] said to them, "Beware, and be on your guard against every form of greed; for not even when one has an abundance does his life consist of his possessions." </a:t>
            </a:r>
          </a:p>
          <a:p>
            <a:pPr marL="0" marR="0" algn="just">
              <a:spcBef>
                <a:spcPts val="0"/>
              </a:spcBef>
              <a:spcAft>
                <a:spcPts val="0"/>
              </a:spcAft>
            </a:pPr>
            <a:endParaRPr lang="en-US" sz="2800" b="1" i="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2800" b="1" i="1" dirty="0">
                <a:effectLst/>
                <a:latin typeface="Calibri" panose="020F0502020204030204" pitchFamily="34" charset="0"/>
                <a:ea typeface="Times New Roman" panose="02020603050405020304" pitchFamily="18" charset="0"/>
                <a:cs typeface="Calibri" panose="020F0502020204030204" pitchFamily="34" charset="0"/>
              </a:rPr>
              <a:t>Luke 12:19-21</a:t>
            </a:r>
          </a:p>
          <a:p>
            <a:pPr marL="0" marR="0" algn="just">
              <a:spcBef>
                <a:spcPts val="0"/>
              </a:spcBef>
              <a:spcAft>
                <a:spcPts val="0"/>
              </a:spcAft>
            </a:pPr>
            <a:r>
              <a:rPr lang="en-US" sz="2800" b="1" i="1" dirty="0">
                <a:effectLst/>
                <a:latin typeface="Calibri" panose="020F0502020204030204" pitchFamily="34" charset="0"/>
                <a:ea typeface="Times New Roman" panose="02020603050405020304" pitchFamily="18" charset="0"/>
                <a:cs typeface="Calibri" panose="020F0502020204030204" pitchFamily="34" charset="0"/>
              </a:rPr>
              <a:t>19 And I [the rich man] will say to my soul, “Soul, you have many goods laid up for many years to come; take your ease, eat, drink and be merry.”</a:t>
            </a:r>
          </a:p>
          <a:p>
            <a:pPr marL="0" marR="0" algn="just">
              <a:spcBef>
                <a:spcPts val="0"/>
              </a:spcBef>
              <a:spcAft>
                <a:spcPts val="0"/>
              </a:spcAft>
            </a:pPr>
            <a:endParaRPr lang="en-US" sz="2800" b="1" i="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2800" b="1" i="1" dirty="0">
                <a:effectLst/>
                <a:latin typeface="Calibri" panose="020F0502020204030204" pitchFamily="34" charset="0"/>
                <a:ea typeface="Times New Roman" panose="02020603050405020304" pitchFamily="18" charset="0"/>
                <a:cs typeface="Calibri" panose="020F0502020204030204" pitchFamily="34" charset="0"/>
              </a:rPr>
              <a:t>20 But God said to him, 'You fool! This very night your soul is required of you; and now who will own what you have prepared?’  21 </a:t>
            </a:r>
            <a:r>
              <a:rPr lang="en-US" sz="3600" b="1" i="1" dirty="0">
                <a:effectLst/>
                <a:latin typeface="Calibri" panose="020F0502020204030204" pitchFamily="34" charset="0"/>
                <a:ea typeface="Times New Roman" panose="02020603050405020304" pitchFamily="18" charset="0"/>
                <a:cs typeface="Calibri" panose="020F0502020204030204" pitchFamily="34" charset="0"/>
              </a:rPr>
              <a:t>So is the man who stores up treasure for himself, and is not rich toward God. </a:t>
            </a:r>
          </a:p>
        </p:txBody>
      </p:sp>
    </p:spTree>
    <p:extLst>
      <p:ext uri="{BB962C8B-B14F-4D97-AF65-F5344CB8AC3E}">
        <p14:creationId xmlns:p14="http://schemas.microsoft.com/office/powerpoint/2010/main" val="124568505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175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750"/>
                                        <p:tgtEl>
                                          <p:spTgt spid="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1750"/>
                                        <p:tgtEl>
                                          <p:spTgt spid="2">
                                            <p:txEl>
                                              <p:pRg st="4" end="4"/>
                                            </p:txEl>
                                          </p:spTgt>
                                        </p:tgtEl>
                                      </p:cBhvr>
                                    </p:animEffect>
                                  </p:childTnLst>
                                </p:cTn>
                              </p:par>
                            </p:childTnLst>
                          </p:cTn>
                        </p:par>
                        <p:par>
                          <p:cTn id="19" fill="hold">
                            <p:stCondLst>
                              <p:cond delay="1750"/>
                            </p:stCondLst>
                            <p:childTnLst>
                              <p:par>
                                <p:cTn id="20" presetID="10" presetClass="entr" presetSubtype="0" fill="hold" grpId="0" nodeType="afterEffect">
                                  <p:stCondLst>
                                    <p:cond delay="825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75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Outline of Psalm 49</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2554545"/>
          </a:xfrm>
          <a:prstGeom prst="rect">
            <a:avLst/>
          </a:prstGeom>
          <a:noFill/>
        </p:spPr>
        <p:txBody>
          <a:bodyPr wrap="square" rtlCol="0">
            <a:spAutoFit/>
          </a:bodyPr>
          <a:lstStyle/>
          <a:p>
            <a:pPr marL="857250" indent="-857250" algn="just">
              <a:buAutoNum type="romanUcPeriod"/>
            </a:pPr>
            <a:r>
              <a:rPr lang="en-US" sz="4000" dirty="0">
                <a:effectLst/>
                <a:latin typeface="Calibri" panose="020F0502020204030204" pitchFamily="34" charset="0"/>
                <a:ea typeface="Times New Roman" panose="02020603050405020304" pitchFamily="18" charset="0"/>
                <a:cs typeface="Calibri" panose="020F0502020204030204" pitchFamily="34" charset="0"/>
              </a:rPr>
              <a:t>The Call (1-4)</a:t>
            </a:r>
          </a:p>
          <a:p>
            <a:pPr marL="857250" indent="-857250" algn="just">
              <a:buAutoNum type="romanUcPeriod"/>
            </a:pPr>
            <a:r>
              <a:rPr lang="en-US" sz="4000" dirty="0">
                <a:latin typeface="Calibri" panose="020F0502020204030204" pitchFamily="34" charset="0"/>
                <a:cs typeface="Calibri" panose="020F0502020204030204" pitchFamily="34" charset="0"/>
              </a:rPr>
              <a:t>The Counsel (5-12)</a:t>
            </a:r>
          </a:p>
          <a:p>
            <a:pPr marL="857250" indent="-857250" algn="just">
              <a:buAutoNum type="romanUcPeriod"/>
            </a:pPr>
            <a:r>
              <a:rPr lang="en-US" sz="4000" dirty="0">
                <a:latin typeface="Calibri" panose="020F0502020204030204" pitchFamily="34" charset="0"/>
                <a:cs typeface="Calibri" panose="020F0502020204030204" pitchFamily="34" charset="0"/>
              </a:rPr>
              <a:t>The Contrast (13-15)</a:t>
            </a:r>
          </a:p>
          <a:p>
            <a:pPr marL="857250" indent="-857250" algn="just">
              <a:buAutoNum type="romanUcPeriod"/>
            </a:pPr>
            <a:r>
              <a:rPr lang="en-US" sz="4000" dirty="0">
                <a:latin typeface="Calibri" panose="020F0502020204030204" pitchFamily="34" charset="0"/>
                <a:cs typeface="Calibri" panose="020F0502020204030204" pitchFamily="34" charset="0"/>
              </a:rPr>
              <a:t>The Caution (16-20)</a:t>
            </a:r>
          </a:p>
        </p:txBody>
      </p:sp>
    </p:spTree>
    <p:extLst>
      <p:ext uri="{BB962C8B-B14F-4D97-AF65-F5344CB8AC3E}">
        <p14:creationId xmlns:p14="http://schemas.microsoft.com/office/powerpoint/2010/main" val="3260927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5000">
        <p15:prstTrans prst="curtains"/>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buClr>
                <a:srgbClr val="00B0F0"/>
              </a:buClr>
              <a:buSzPct val="100000"/>
            </a:pPr>
            <a:r>
              <a:rPr lang="en-US" sz="3800" b="1" dirty="0">
                <a:solidFill>
                  <a:srgbClr val="98AEA1"/>
                </a:solidFill>
                <a:latin typeface="+mn-lt"/>
              </a:rPr>
              <a:t>The Poverty of Prosperity – Psalm 49</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584775"/>
          </a:xfrm>
          <a:prstGeom prst="rect">
            <a:avLst/>
          </a:prstGeom>
          <a:noFill/>
        </p:spPr>
        <p:txBody>
          <a:bodyPr wrap="square" rtlCol="0">
            <a:spAutoFit/>
          </a:bodyPr>
          <a:lstStyle/>
          <a:p>
            <a:pPr marL="514350" indent="-514350" algn="just">
              <a:buAutoNum type="romanUcPeriod"/>
            </a:pPr>
            <a:r>
              <a:rPr lang="en-US" sz="3200" b="1" dirty="0"/>
              <a:t>The Call (1-4)</a:t>
            </a:r>
            <a:endParaRPr lang="en-US" sz="2400" dirty="0"/>
          </a:p>
        </p:txBody>
      </p:sp>
      <p:sp>
        <p:nvSpPr>
          <p:cNvPr id="4" name="TextBox 3">
            <a:extLst>
              <a:ext uri="{FF2B5EF4-FFF2-40B4-BE49-F238E27FC236}">
                <a16:creationId xmlns:a16="http://schemas.microsoft.com/office/drawing/2014/main" id="{F44A4462-B43D-44EA-856F-00D077C06897}"/>
              </a:ext>
            </a:extLst>
          </p:cNvPr>
          <p:cNvSpPr txBox="1"/>
          <p:nvPr/>
        </p:nvSpPr>
        <p:spPr>
          <a:xfrm>
            <a:off x="279116" y="1720711"/>
            <a:ext cx="11590636" cy="1384995"/>
          </a:xfrm>
          <a:prstGeom prst="rect">
            <a:avLst/>
          </a:prstGeom>
          <a:noFill/>
        </p:spPr>
        <p:txBody>
          <a:bodyPr wrap="square" rtlCol="0">
            <a:spAutoFit/>
          </a:bodyPr>
          <a:lstStyle/>
          <a:p>
            <a:pPr marL="514350" indent="-514350" algn="just">
              <a:buFont typeface="+mj-lt"/>
              <a:buAutoNum type="alphaUcPeriod"/>
            </a:pPr>
            <a:r>
              <a:rPr lang="en-US" sz="2800" dirty="0"/>
              <a:t>The call to all people (1-2)</a:t>
            </a:r>
          </a:p>
          <a:p>
            <a:pPr marL="514350" indent="-514350" algn="just">
              <a:buFont typeface="+mj-lt"/>
              <a:buAutoNum type="alphaUcPeriod"/>
            </a:pPr>
            <a:r>
              <a:rPr lang="en-US" sz="2800" dirty="0"/>
              <a:t>The call of wisdom (3) </a:t>
            </a:r>
          </a:p>
          <a:p>
            <a:pPr algn="just"/>
            <a:r>
              <a:rPr lang="en-US" sz="2800" dirty="0"/>
              <a:t>	</a:t>
            </a:r>
            <a:r>
              <a:rPr lang="en-US" sz="2800" i="1" u="sng" dirty="0"/>
              <a:t>wisdom</a:t>
            </a:r>
            <a:r>
              <a:rPr lang="en-US" sz="2800" dirty="0"/>
              <a:t> – “a practical skill done with excellence”</a:t>
            </a:r>
          </a:p>
        </p:txBody>
      </p:sp>
    </p:spTree>
    <p:extLst>
      <p:ext uri="{BB962C8B-B14F-4D97-AF65-F5344CB8AC3E}">
        <p14:creationId xmlns:p14="http://schemas.microsoft.com/office/powerpoint/2010/main" val="103265132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7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25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2250"/>
                                        <p:tgtEl>
                                          <p:spTgt spid="4">
                                            <p:txEl>
                                              <p:pRg st="1" end="1"/>
                                            </p:txEl>
                                          </p:spTgt>
                                        </p:tgtEl>
                                      </p:cBhvr>
                                    </p:animEffect>
                                  </p:childTnLst>
                                </p:cTn>
                              </p:par>
                            </p:childTnLst>
                          </p:cTn>
                        </p:par>
                        <p:par>
                          <p:cTn id="17" fill="hold">
                            <p:stCondLst>
                              <p:cond delay="2250"/>
                            </p:stCondLst>
                            <p:childTnLst>
                              <p:par>
                                <p:cTn id="18" presetID="10" presetClass="entr" presetSubtype="0" fill="hold" nodeType="afterEffect">
                                  <p:stCondLst>
                                    <p:cond delay="225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Exodus 36:1-2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4524315"/>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 Now Bezalel and Oholiab, and every </a:t>
            </a:r>
            <a:r>
              <a:rPr lang="en-US" sz="3600" b="1" i="1" u="sng" dirty="0">
                <a:effectLst/>
                <a:latin typeface="Calibri" panose="020F0502020204030204" pitchFamily="34" charset="0"/>
                <a:ea typeface="Calibri" panose="020F0502020204030204" pitchFamily="34" charset="0"/>
                <a:cs typeface="Calibri" panose="020F0502020204030204" pitchFamily="34" charset="0"/>
              </a:rPr>
              <a:t>skillful</a:t>
            </a:r>
            <a:r>
              <a:rPr lang="en-US" sz="3600" i="1" dirty="0">
                <a:effectLst/>
                <a:latin typeface="Calibri" panose="020F0502020204030204" pitchFamily="34" charset="0"/>
                <a:ea typeface="Calibri" panose="020F0502020204030204" pitchFamily="34" charset="0"/>
                <a:cs typeface="Calibri" panose="020F0502020204030204" pitchFamily="34" charset="0"/>
              </a:rPr>
              <a:t> person </a:t>
            </a:r>
            <a:r>
              <a:rPr lang="en-US" sz="3600" i="1" baseline="30000" dirty="0">
                <a:effectLst/>
                <a:latin typeface="Calibri" panose="020F0502020204030204" pitchFamily="34" charset="0"/>
                <a:ea typeface="Calibri" panose="020F0502020204030204" pitchFamily="34" charset="0"/>
                <a:cs typeface="Calibri" panose="020F0502020204030204" pitchFamily="34" charset="0"/>
              </a:rPr>
              <a:t>[literally – “man or wise heart”]</a:t>
            </a:r>
            <a:r>
              <a:rPr lang="en-US" sz="3600" i="1" dirty="0">
                <a:effectLst/>
                <a:latin typeface="Calibri" panose="020F0502020204030204" pitchFamily="34" charset="0"/>
                <a:ea typeface="Calibri" panose="020F0502020204030204" pitchFamily="34" charset="0"/>
                <a:cs typeface="Calibri" panose="020F0502020204030204" pitchFamily="34" charset="0"/>
              </a:rPr>
              <a:t> in whom the Lord has put </a:t>
            </a:r>
            <a:r>
              <a:rPr lang="en-US" sz="3600" b="1" i="1" u="sng" dirty="0">
                <a:effectLst/>
                <a:latin typeface="Calibri" panose="020F0502020204030204" pitchFamily="34" charset="0"/>
                <a:ea typeface="Calibri" panose="020F0502020204030204" pitchFamily="34" charset="0"/>
                <a:cs typeface="Calibri" panose="020F0502020204030204" pitchFamily="34" charset="0"/>
              </a:rPr>
              <a:t>skill</a:t>
            </a:r>
            <a:r>
              <a:rPr lang="en-US" sz="3600" i="1" dirty="0">
                <a:effectLst/>
                <a:latin typeface="Calibri" panose="020F0502020204030204" pitchFamily="34" charset="0"/>
                <a:ea typeface="Calibri" panose="020F0502020204030204" pitchFamily="34" charset="0"/>
                <a:cs typeface="Calibri" panose="020F0502020204030204" pitchFamily="34" charset="0"/>
              </a:rPr>
              <a:t> </a:t>
            </a:r>
            <a:r>
              <a:rPr lang="en-US" sz="3600" i="1" baseline="30000" dirty="0">
                <a:effectLst/>
                <a:latin typeface="Calibri" panose="020F0502020204030204" pitchFamily="34" charset="0"/>
                <a:ea typeface="Calibri" panose="020F0502020204030204" pitchFamily="34" charset="0"/>
                <a:cs typeface="Calibri" panose="020F0502020204030204" pitchFamily="34" charset="0"/>
              </a:rPr>
              <a:t>[wisdom]</a:t>
            </a:r>
            <a:r>
              <a:rPr lang="en-US" sz="3600" i="1" dirty="0">
                <a:effectLst/>
                <a:latin typeface="Calibri" panose="020F0502020204030204" pitchFamily="34" charset="0"/>
                <a:ea typeface="Calibri" panose="020F0502020204030204" pitchFamily="34" charset="0"/>
                <a:cs typeface="Calibri" panose="020F0502020204030204" pitchFamily="34" charset="0"/>
              </a:rPr>
              <a:t> and understanding to know how to perform all the work in the construction of the sanctuary, shall perform in accordance with all that the Lord has commanded. 2 Then Moses called Bezalel and Oholiab and every </a:t>
            </a:r>
            <a:r>
              <a:rPr lang="en-US" sz="3600" b="1" i="1" u="sng" dirty="0">
                <a:effectLst/>
                <a:latin typeface="Calibri" panose="020F0502020204030204" pitchFamily="34" charset="0"/>
                <a:ea typeface="Calibri" panose="020F0502020204030204" pitchFamily="34" charset="0"/>
                <a:cs typeface="Calibri" panose="020F0502020204030204" pitchFamily="34" charset="0"/>
              </a:rPr>
              <a:t>skillful</a:t>
            </a:r>
            <a:r>
              <a:rPr lang="en-US" sz="3600" i="1" dirty="0">
                <a:effectLst/>
                <a:latin typeface="Calibri" panose="020F0502020204030204" pitchFamily="34" charset="0"/>
                <a:ea typeface="Calibri" panose="020F0502020204030204" pitchFamily="34" charset="0"/>
                <a:cs typeface="Calibri" panose="020F0502020204030204" pitchFamily="34" charset="0"/>
              </a:rPr>
              <a:t> person </a:t>
            </a:r>
            <a:r>
              <a:rPr lang="en-US" sz="3600" i="1" baseline="30000" dirty="0">
                <a:effectLst/>
                <a:latin typeface="Calibri" panose="020F0502020204030204" pitchFamily="34" charset="0"/>
                <a:ea typeface="Calibri" panose="020F0502020204030204" pitchFamily="34" charset="0"/>
                <a:cs typeface="Calibri" panose="020F0502020204030204" pitchFamily="34" charset="0"/>
              </a:rPr>
              <a:t>[literally – “man or wise heart”]</a:t>
            </a:r>
            <a:r>
              <a:rPr lang="en-US" sz="3600" i="1" dirty="0">
                <a:effectLst/>
                <a:latin typeface="Calibri" panose="020F0502020204030204" pitchFamily="34" charset="0"/>
                <a:ea typeface="Calibri" panose="020F0502020204030204" pitchFamily="34" charset="0"/>
                <a:cs typeface="Calibri" panose="020F0502020204030204" pitchFamily="34" charset="0"/>
              </a:rPr>
              <a:t> in whom the Lord had put </a:t>
            </a:r>
            <a:r>
              <a:rPr lang="en-US" sz="3600" b="1" i="1" u="sng" dirty="0">
                <a:effectLst/>
                <a:latin typeface="Calibri" panose="020F0502020204030204" pitchFamily="34" charset="0"/>
                <a:ea typeface="Calibri" panose="020F0502020204030204" pitchFamily="34" charset="0"/>
                <a:cs typeface="Calibri" panose="020F0502020204030204" pitchFamily="34" charset="0"/>
              </a:rPr>
              <a:t>skill</a:t>
            </a:r>
            <a:r>
              <a:rPr lang="en-US" sz="3600" i="1" dirty="0">
                <a:effectLst/>
                <a:latin typeface="Calibri" panose="020F0502020204030204" pitchFamily="34" charset="0"/>
                <a:ea typeface="Calibri" panose="020F0502020204030204" pitchFamily="34" charset="0"/>
                <a:cs typeface="Calibri" panose="020F0502020204030204" pitchFamily="34" charset="0"/>
              </a:rPr>
              <a:t> </a:t>
            </a:r>
            <a:r>
              <a:rPr lang="en-US" sz="3600" i="1" baseline="30000" dirty="0">
                <a:effectLst/>
                <a:latin typeface="Calibri" panose="020F0502020204030204" pitchFamily="34" charset="0"/>
                <a:ea typeface="Calibri" panose="020F0502020204030204" pitchFamily="34" charset="0"/>
                <a:cs typeface="Calibri" panose="020F0502020204030204" pitchFamily="34" charset="0"/>
              </a:rPr>
              <a:t>[wisdom]</a:t>
            </a:r>
            <a:r>
              <a:rPr lang="en-US" sz="3600" i="1" dirty="0">
                <a:effectLst/>
                <a:latin typeface="Calibri" panose="020F0502020204030204" pitchFamily="34" charset="0"/>
                <a:ea typeface="Calibri" panose="020F0502020204030204" pitchFamily="34" charset="0"/>
                <a:cs typeface="Calibri" panose="020F0502020204030204" pitchFamily="34" charset="0"/>
              </a:rPr>
              <a:t>, everyone whose heart stirred him, to come to the work to perform it.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456101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8294</TotalTime>
  <Words>1167</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Abadi</vt:lpstr>
      <vt:lpstr>Arial</vt:lpstr>
      <vt:lpstr>Calibri</vt:lpstr>
      <vt:lpstr>Candara</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109</cp:revision>
  <cp:lastPrinted>2020-05-22T15:03:41Z</cp:lastPrinted>
  <dcterms:created xsi:type="dcterms:W3CDTF">2019-06-22T19:37:39Z</dcterms:created>
  <dcterms:modified xsi:type="dcterms:W3CDTF">2021-06-26T16:22:42Z</dcterms:modified>
</cp:coreProperties>
</file>